
<file path=[Content_Types].xml><?xml version="1.0" encoding="utf-8"?>
<Types xmlns="http://schemas.openxmlformats.org/package/2006/content-types">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Masters/slideMaster12.xml" ContentType="application/vnd.openxmlformats-officedocument.presentationml.slideMaster+xml"/>
  <Override PartName="/ppt/slideMasters/slideMaster13.xml" ContentType="application/vnd.openxmlformats-officedocument.presentationml.slideMaster+xml"/>
  <Override PartName="/ppt/slideMasters/slideMaster14.xml" ContentType="application/vnd.openxmlformats-officedocument.presentationml.slideMaster+xml"/>
  <Override PartName="/ppt/slideMasters/slideMaster15.xml" ContentType="application/vnd.openxmlformats-officedocument.presentationml.slideMaster+xml"/>
  <Override PartName="/ppt/slideMasters/slideMaster16.xml" ContentType="application/vnd.openxmlformats-officedocument.presentationml.slideMaster+xml"/>
  <Override PartName="/ppt/slideMasters/slideMaster17.xml" ContentType="application/vnd.openxmlformats-officedocument.presentationml.slideMaster+xml"/>
  <Override PartName="/ppt/slideMasters/slideMaster18.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2.xml" ContentType="application/vnd.openxmlformats-officedocument.theme+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theme/theme3.xml" ContentType="application/vnd.openxmlformats-officedocument.theme+xml"/>
  <Override PartName="/ppt/tags/tag1.xml" ContentType="application/vnd.openxmlformats-officedocument.presentationml.tags+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theme/theme4.xml" ContentType="application/vnd.openxmlformats-officedocument.them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theme/theme5.xml" ContentType="application/vnd.openxmlformats-officedocument.theme+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theme/theme6.xml" ContentType="application/vnd.openxmlformats-officedocument.theme+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theme/theme7.xml" ContentType="application/vnd.openxmlformats-officedocument.theme+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theme/theme8.xml" ContentType="application/vnd.openxmlformats-officedocument.theme+xml"/>
  <Override PartName="/ppt/tags/tag11.xml" ContentType="application/vnd.openxmlformats-officedocument.presentationml.tags+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theme/theme9.xml" ContentType="application/vnd.openxmlformats-officedocument.theme+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theme/theme10.xml" ContentType="application/vnd.openxmlformats-officedocument.theme+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slideLayouts/slideLayout126.xml" ContentType="application/vnd.openxmlformats-officedocument.presentationml.slideLayout+xml"/>
  <Override PartName="/ppt/slideLayouts/slideLayout127.xml" ContentType="application/vnd.openxmlformats-officedocument.presentationml.slideLayout+xml"/>
  <Override PartName="/ppt/slideLayouts/slideLayout128.xml" ContentType="application/vnd.openxmlformats-officedocument.presentationml.slideLayout+xml"/>
  <Override PartName="/ppt/slideLayouts/slideLayout129.xml" ContentType="application/vnd.openxmlformats-officedocument.presentationml.slideLayout+xml"/>
  <Override PartName="/ppt/slideLayouts/slideLayout130.xml" ContentType="application/vnd.openxmlformats-officedocument.presentationml.slideLayout+xml"/>
  <Override PartName="/ppt/slideLayouts/slideLayout131.xml" ContentType="application/vnd.openxmlformats-officedocument.presentationml.slideLayout+xml"/>
  <Override PartName="/ppt/slideLayouts/slideLayout132.xml" ContentType="application/vnd.openxmlformats-officedocument.presentationml.slideLayout+xml"/>
  <Override PartName="/ppt/slideLayouts/slideLayout133.xml" ContentType="application/vnd.openxmlformats-officedocument.presentationml.slideLayout+xml"/>
  <Override PartName="/ppt/theme/theme11.xml" ContentType="application/vnd.openxmlformats-officedocument.theme+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slideLayouts/slideLayout134.xml" ContentType="application/vnd.openxmlformats-officedocument.presentationml.slideLayout+xml"/>
  <Override PartName="/ppt/slideLayouts/slideLayout135.xml" ContentType="application/vnd.openxmlformats-officedocument.presentationml.slideLayout+xml"/>
  <Override PartName="/ppt/slideLayouts/slideLayout136.xml" ContentType="application/vnd.openxmlformats-officedocument.presentationml.slideLayout+xml"/>
  <Override PartName="/ppt/slideLayouts/slideLayout137.xml" ContentType="application/vnd.openxmlformats-officedocument.presentationml.slideLayout+xml"/>
  <Override PartName="/ppt/slideLayouts/slideLayout138.xml" ContentType="application/vnd.openxmlformats-officedocument.presentationml.slideLayout+xml"/>
  <Override PartName="/ppt/slideLayouts/slideLayout139.xml" ContentType="application/vnd.openxmlformats-officedocument.presentationml.slideLayout+xml"/>
  <Override PartName="/ppt/slideLayouts/slideLayout140.xml" ContentType="application/vnd.openxmlformats-officedocument.presentationml.slideLayout+xml"/>
  <Override PartName="/ppt/slideLayouts/slideLayout141.xml" ContentType="application/vnd.openxmlformats-officedocument.presentationml.slideLayout+xml"/>
  <Override PartName="/ppt/slideLayouts/slideLayout142.xml" ContentType="application/vnd.openxmlformats-officedocument.presentationml.slideLayout+xml"/>
  <Override PartName="/ppt/slideLayouts/slideLayout143.xml" ContentType="application/vnd.openxmlformats-officedocument.presentationml.slideLayout+xml"/>
  <Override PartName="/ppt/theme/theme12.xml" ContentType="application/vnd.openxmlformats-officedocument.theme+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slideLayouts/slideLayout144.xml" ContentType="application/vnd.openxmlformats-officedocument.presentationml.slideLayout+xml"/>
  <Override PartName="/ppt/slideLayouts/slideLayout145.xml" ContentType="application/vnd.openxmlformats-officedocument.presentationml.slideLayout+xml"/>
  <Override PartName="/ppt/slideLayouts/slideLayout146.xml" ContentType="application/vnd.openxmlformats-officedocument.presentationml.slideLayout+xml"/>
  <Override PartName="/ppt/slideLayouts/slideLayout147.xml" ContentType="application/vnd.openxmlformats-officedocument.presentationml.slideLayout+xml"/>
  <Override PartName="/ppt/slideLayouts/slideLayout148.xml" ContentType="application/vnd.openxmlformats-officedocument.presentationml.slideLayout+xml"/>
  <Override PartName="/ppt/slideLayouts/slideLayout149.xml" ContentType="application/vnd.openxmlformats-officedocument.presentationml.slideLayout+xml"/>
  <Override PartName="/ppt/slideLayouts/slideLayout150.xml" ContentType="application/vnd.openxmlformats-officedocument.presentationml.slideLayout+xml"/>
  <Override PartName="/ppt/slideLayouts/slideLayout151.xml" ContentType="application/vnd.openxmlformats-officedocument.presentationml.slideLayout+xml"/>
  <Override PartName="/ppt/slideLayouts/slideLayout152.xml" ContentType="application/vnd.openxmlformats-officedocument.presentationml.slideLayout+xml"/>
  <Override PartName="/ppt/slideLayouts/slideLayout153.xml" ContentType="application/vnd.openxmlformats-officedocument.presentationml.slideLayout+xml"/>
  <Override PartName="/ppt/theme/theme13.xml" ContentType="application/vnd.openxmlformats-officedocument.theme+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slideLayouts/slideLayout154.xml" ContentType="application/vnd.openxmlformats-officedocument.presentationml.slideLayout+xml"/>
  <Override PartName="/ppt/slideLayouts/slideLayout155.xml" ContentType="application/vnd.openxmlformats-officedocument.presentationml.slideLayout+xml"/>
  <Override PartName="/ppt/slideLayouts/slideLayout156.xml" ContentType="application/vnd.openxmlformats-officedocument.presentationml.slideLayout+xml"/>
  <Override PartName="/ppt/slideLayouts/slideLayout157.xml" ContentType="application/vnd.openxmlformats-officedocument.presentationml.slideLayout+xml"/>
  <Override PartName="/ppt/slideLayouts/slideLayout158.xml" ContentType="application/vnd.openxmlformats-officedocument.presentationml.slideLayout+xml"/>
  <Override PartName="/ppt/slideLayouts/slideLayout159.xml" ContentType="application/vnd.openxmlformats-officedocument.presentationml.slideLayout+xml"/>
  <Override PartName="/ppt/slideLayouts/slideLayout160.xml" ContentType="application/vnd.openxmlformats-officedocument.presentationml.slideLayout+xml"/>
  <Override PartName="/ppt/slideLayouts/slideLayout161.xml" ContentType="application/vnd.openxmlformats-officedocument.presentationml.slideLayout+xml"/>
  <Override PartName="/ppt/slideLayouts/slideLayout162.xml" ContentType="application/vnd.openxmlformats-officedocument.presentationml.slideLayout+xml"/>
  <Override PartName="/ppt/slideLayouts/slideLayout163.xml" ContentType="application/vnd.openxmlformats-officedocument.presentationml.slideLayout+xml"/>
  <Override PartName="/ppt/slideLayouts/slideLayout164.xml" ContentType="application/vnd.openxmlformats-officedocument.presentationml.slideLayout+xml"/>
  <Override PartName="/ppt/slideLayouts/slideLayout165.xml" ContentType="application/vnd.openxmlformats-officedocument.presentationml.slideLayout+xml"/>
  <Override PartName="/ppt/theme/theme14.xml" ContentType="application/vnd.openxmlformats-officedocument.theme+xml"/>
  <Override PartName="/ppt/tags/tag24.xml" ContentType="application/vnd.openxmlformats-officedocument.presentationml.tags+xml"/>
  <Override PartName="/ppt/slideLayouts/slideLayout166.xml" ContentType="application/vnd.openxmlformats-officedocument.presentationml.slideLayout+xml"/>
  <Override PartName="/ppt/slideLayouts/slideLayout167.xml" ContentType="application/vnd.openxmlformats-officedocument.presentationml.slideLayout+xml"/>
  <Override PartName="/ppt/slideLayouts/slideLayout168.xml" ContentType="application/vnd.openxmlformats-officedocument.presentationml.slideLayout+xml"/>
  <Override PartName="/ppt/slideLayouts/slideLayout169.xml" ContentType="application/vnd.openxmlformats-officedocument.presentationml.slideLayout+xml"/>
  <Override PartName="/ppt/slideLayouts/slideLayout170.xml" ContentType="application/vnd.openxmlformats-officedocument.presentationml.slideLayout+xml"/>
  <Override PartName="/ppt/slideLayouts/slideLayout171.xml" ContentType="application/vnd.openxmlformats-officedocument.presentationml.slideLayout+xml"/>
  <Override PartName="/ppt/slideLayouts/slideLayout172.xml" ContentType="application/vnd.openxmlformats-officedocument.presentationml.slideLayout+xml"/>
  <Override PartName="/ppt/slideLayouts/slideLayout173.xml" ContentType="application/vnd.openxmlformats-officedocument.presentationml.slideLayout+xml"/>
  <Override PartName="/ppt/slideLayouts/slideLayout174.xml" ContentType="application/vnd.openxmlformats-officedocument.presentationml.slideLayout+xml"/>
  <Override PartName="/ppt/slideLayouts/slideLayout175.xml" ContentType="application/vnd.openxmlformats-officedocument.presentationml.slideLayout+xml"/>
  <Override PartName="/ppt/slideLayouts/slideLayout176.xml" ContentType="application/vnd.openxmlformats-officedocument.presentationml.slideLayout+xml"/>
  <Override PartName="/ppt/theme/theme15.xml" ContentType="application/vnd.openxmlformats-officedocument.theme+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slideLayouts/slideLayout177.xml" ContentType="application/vnd.openxmlformats-officedocument.presentationml.slideLayout+xml"/>
  <Override PartName="/ppt/slideLayouts/slideLayout178.xml" ContentType="application/vnd.openxmlformats-officedocument.presentationml.slideLayout+xml"/>
  <Override PartName="/ppt/slideLayouts/slideLayout179.xml" ContentType="application/vnd.openxmlformats-officedocument.presentationml.slideLayout+xml"/>
  <Override PartName="/ppt/slideLayouts/slideLayout180.xml" ContentType="application/vnd.openxmlformats-officedocument.presentationml.slideLayout+xml"/>
  <Override PartName="/ppt/slideLayouts/slideLayout181.xml" ContentType="application/vnd.openxmlformats-officedocument.presentationml.slideLayout+xml"/>
  <Override PartName="/ppt/slideLayouts/slideLayout182.xml" ContentType="application/vnd.openxmlformats-officedocument.presentationml.slideLayout+xml"/>
  <Override PartName="/ppt/slideLayouts/slideLayout183.xml" ContentType="application/vnd.openxmlformats-officedocument.presentationml.slideLayout+xml"/>
  <Override PartName="/ppt/slideLayouts/slideLayout184.xml" ContentType="application/vnd.openxmlformats-officedocument.presentationml.slideLayout+xml"/>
  <Override PartName="/ppt/slideLayouts/slideLayout185.xml" ContentType="application/vnd.openxmlformats-officedocument.presentationml.slideLayout+xml"/>
  <Override PartName="/ppt/slideLayouts/slideLayout186.xml" ContentType="application/vnd.openxmlformats-officedocument.presentationml.slideLayout+xml"/>
  <Override PartName="/ppt/slideLayouts/slideLayout187.xml" ContentType="application/vnd.openxmlformats-officedocument.presentationml.slideLayout+xml"/>
  <Override PartName="/ppt/theme/theme16.xml" ContentType="application/vnd.openxmlformats-officedocument.theme+xml"/>
  <Override PartName="/ppt/slideLayouts/slideLayout188.xml" ContentType="application/vnd.openxmlformats-officedocument.presentationml.slideLayout+xml"/>
  <Override PartName="/ppt/slideLayouts/slideLayout189.xml" ContentType="application/vnd.openxmlformats-officedocument.presentationml.slideLayout+xml"/>
  <Override PartName="/ppt/slideLayouts/slideLayout190.xml" ContentType="application/vnd.openxmlformats-officedocument.presentationml.slideLayout+xml"/>
  <Override PartName="/ppt/slideLayouts/slideLayout191.xml" ContentType="application/vnd.openxmlformats-officedocument.presentationml.slideLayout+xml"/>
  <Override PartName="/ppt/slideLayouts/slideLayout192.xml" ContentType="application/vnd.openxmlformats-officedocument.presentationml.slideLayout+xml"/>
  <Override PartName="/ppt/slideLayouts/slideLayout193.xml" ContentType="application/vnd.openxmlformats-officedocument.presentationml.slideLayout+xml"/>
  <Override PartName="/ppt/slideLayouts/slideLayout194.xml" ContentType="application/vnd.openxmlformats-officedocument.presentationml.slideLayout+xml"/>
  <Override PartName="/ppt/slideLayouts/slideLayout195.xml" ContentType="application/vnd.openxmlformats-officedocument.presentationml.slideLayout+xml"/>
  <Override PartName="/ppt/slideLayouts/slideLayout196.xml" ContentType="application/vnd.openxmlformats-officedocument.presentationml.slideLayout+xml"/>
  <Override PartName="/ppt/slideLayouts/slideLayout197.xml" ContentType="application/vnd.openxmlformats-officedocument.presentationml.slideLayout+xml"/>
  <Override PartName="/ppt/theme/theme17.xml" ContentType="application/vnd.openxmlformats-officedocument.theme+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slideLayouts/slideLayout198.xml" ContentType="application/vnd.openxmlformats-officedocument.presentationml.slideLayout+xml"/>
  <Override PartName="/ppt/slideLayouts/slideLayout199.xml" ContentType="application/vnd.openxmlformats-officedocument.presentationml.slideLayout+xml"/>
  <Override PartName="/ppt/slideLayouts/slideLayout200.xml" ContentType="application/vnd.openxmlformats-officedocument.presentationml.slideLayout+xml"/>
  <Override PartName="/ppt/slideLayouts/slideLayout201.xml" ContentType="application/vnd.openxmlformats-officedocument.presentationml.slideLayout+xml"/>
  <Override PartName="/ppt/slideLayouts/slideLayout202.xml" ContentType="application/vnd.openxmlformats-officedocument.presentationml.slideLayout+xml"/>
  <Override PartName="/ppt/slideLayouts/slideLayout203.xml" ContentType="application/vnd.openxmlformats-officedocument.presentationml.slideLayout+xml"/>
  <Override PartName="/ppt/slideLayouts/slideLayout204.xml" ContentType="application/vnd.openxmlformats-officedocument.presentationml.slideLayout+xml"/>
  <Override PartName="/ppt/slideLayouts/slideLayout205.xml" ContentType="application/vnd.openxmlformats-officedocument.presentationml.slideLayout+xml"/>
  <Override PartName="/ppt/slideLayouts/slideLayout206.xml" ContentType="application/vnd.openxmlformats-officedocument.presentationml.slideLayout+xml"/>
  <Override PartName="/ppt/slideLayouts/slideLayout207.xml" ContentType="application/vnd.openxmlformats-officedocument.presentationml.slideLayout+xml"/>
  <Override PartName="/ppt/theme/theme18.xml" ContentType="application/vnd.openxmlformats-officedocument.theme+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heme/theme19.xml" ContentType="application/vnd.openxmlformats-officedocument.theme+xml"/>
  <Override PartName="/ppt/theme/theme20.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2" r:id="rId2"/>
    <p:sldMasterId id="2147483676" r:id="rId3"/>
    <p:sldMasterId id="2147483698" r:id="rId4"/>
    <p:sldMasterId id="2147483710" r:id="rId5"/>
    <p:sldMasterId id="2147483722" r:id="rId6"/>
    <p:sldMasterId id="2147483733" r:id="rId7"/>
    <p:sldMasterId id="2147483744" r:id="rId8"/>
    <p:sldMasterId id="2147483757" r:id="rId9"/>
    <p:sldMasterId id="2147483769" r:id="rId10"/>
    <p:sldMasterId id="2147483781" r:id="rId11"/>
    <p:sldMasterId id="2147483792" r:id="rId12"/>
    <p:sldMasterId id="2147483803" r:id="rId13"/>
    <p:sldMasterId id="2147483814" r:id="rId14"/>
    <p:sldMasterId id="2147483827" r:id="rId15"/>
    <p:sldMasterId id="2147483839" r:id="rId16"/>
    <p:sldMasterId id="2147483851" r:id="rId17"/>
    <p:sldMasterId id="2147483862" r:id="rId18"/>
  </p:sldMasterIdLst>
  <p:notesMasterIdLst>
    <p:notesMasterId r:id="rId55"/>
  </p:notesMasterIdLst>
  <p:handoutMasterIdLst>
    <p:handoutMasterId r:id="rId56"/>
  </p:handoutMasterIdLst>
  <p:sldIdLst>
    <p:sldId id="344" r:id="rId19"/>
    <p:sldId id="345" r:id="rId20"/>
    <p:sldId id="257" r:id="rId21"/>
    <p:sldId id="310" r:id="rId22"/>
    <p:sldId id="346" r:id="rId23"/>
    <p:sldId id="347" r:id="rId24"/>
    <p:sldId id="258" r:id="rId25"/>
    <p:sldId id="358" r:id="rId26"/>
    <p:sldId id="259" r:id="rId27"/>
    <p:sldId id="348" r:id="rId28"/>
    <p:sldId id="260" r:id="rId29"/>
    <p:sldId id="262" r:id="rId30"/>
    <p:sldId id="269" r:id="rId31"/>
    <p:sldId id="350" r:id="rId32"/>
    <p:sldId id="351" r:id="rId33"/>
    <p:sldId id="270" r:id="rId34"/>
    <p:sldId id="352" r:id="rId35"/>
    <p:sldId id="353" r:id="rId36"/>
    <p:sldId id="354" r:id="rId37"/>
    <p:sldId id="355" r:id="rId38"/>
    <p:sldId id="356" r:id="rId39"/>
    <p:sldId id="357" r:id="rId40"/>
    <p:sldId id="278" r:id="rId41"/>
    <p:sldId id="359" r:id="rId42"/>
    <p:sldId id="360" r:id="rId43"/>
    <p:sldId id="361" r:id="rId44"/>
    <p:sldId id="362" r:id="rId45"/>
    <p:sldId id="363" r:id="rId46"/>
    <p:sldId id="364" r:id="rId47"/>
    <p:sldId id="288" r:id="rId48"/>
    <p:sldId id="365" r:id="rId49"/>
    <p:sldId id="366" r:id="rId50"/>
    <p:sldId id="367" r:id="rId51"/>
    <p:sldId id="289" r:id="rId52"/>
    <p:sldId id="368" r:id="rId53"/>
    <p:sldId id="369" r:id="rId54"/>
  </p:sldIdLst>
  <p:sldSz cx="9144000" cy="6858000" type="screen4x3"/>
  <p:notesSz cx="6858000" cy="9144000"/>
  <p:defaultTextStyle>
    <a:defPPr>
      <a:defRPr lang="en-US"/>
    </a:defPPr>
    <a:lvl1pPr marL="0" lvl="0" indent="0" algn="l" defTabSz="914400" rtl="0" eaLnBrk="1" fontAlgn="base" latinLnBrk="0" hangingPunct="1">
      <a:lnSpc>
        <a:spcPct val="100000"/>
      </a:lnSpc>
      <a:spcBef>
        <a:spcPct val="0"/>
      </a:spcBef>
      <a:spcAft>
        <a:spcPct val="0"/>
      </a:spcAft>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None/>
      <a:defRPr b="0" i="0" u="none" kern="1200" baseline="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YARONG LU" initials="YL" lastIdx="2" clrIdx="0"/>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1807"/>
    <p:restoredTop sz="94645"/>
  </p:normalViewPr>
  <p:slideViewPr>
    <p:cSldViewPr showGuides="1">
      <p:cViewPr varScale="1">
        <p:scale>
          <a:sx n="108" d="100"/>
          <a:sy n="108" d="100"/>
        </p:scale>
        <p:origin x="1350" y="11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showFormatting="0">
    <p:cViewPr>
      <p:scale>
        <a:sx n="66" d="100"/>
        <a:sy n="66" d="100"/>
      </p:scale>
      <p:origin x="0" y="468"/>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Master" Target="slideMasters/slideMaster13.xml"/><Relationship Id="rId18" Type="http://schemas.openxmlformats.org/officeDocument/2006/relationships/slideMaster" Target="slideMasters/slideMaster18.xml"/><Relationship Id="rId26" Type="http://schemas.openxmlformats.org/officeDocument/2006/relationships/slide" Target="slides/slide8.xml"/><Relationship Id="rId39" Type="http://schemas.openxmlformats.org/officeDocument/2006/relationships/slide" Target="slides/slide21.xml"/><Relationship Id="rId21" Type="http://schemas.openxmlformats.org/officeDocument/2006/relationships/slide" Target="slides/slide3.xml"/><Relationship Id="rId34" Type="http://schemas.openxmlformats.org/officeDocument/2006/relationships/slide" Target="slides/slide16.xml"/><Relationship Id="rId42" Type="http://schemas.openxmlformats.org/officeDocument/2006/relationships/slide" Target="slides/slide24.xml"/><Relationship Id="rId47" Type="http://schemas.openxmlformats.org/officeDocument/2006/relationships/slide" Target="slides/slide29.xml"/><Relationship Id="rId50" Type="http://schemas.openxmlformats.org/officeDocument/2006/relationships/slide" Target="slides/slide32.xml"/><Relationship Id="rId55" Type="http://schemas.openxmlformats.org/officeDocument/2006/relationships/notesMaster" Target="notesMasters/notesMaster1.xml"/><Relationship Id="rId7" Type="http://schemas.openxmlformats.org/officeDocument/2006/relationships/slideMaster" Target="slideMasters/slideMaster7.xml"/><Relationship Id="rId2" Type="http://schemas.openxmlformats.org/officeDocument/2006/relationships/slideMaster" Target="slideMasters/slideMaster2.xml"/><Relationship Id="rId16" Type="http://schemas.openxmlformats.org/officeDocument/2006/relationships/slideMaster" Target="slideMasters/slideMaster16.xml"/><Relationship Id="rId29" Type="http://schemas.openxmlformats.org/officeDocument/2006/relationships/slide" Target="slides/slide11.xml"/><Relationship Id="rId11" Type="http://schemas.openxmlformats.org/officeDocument/2006/relationships/slideMaster" Target="slideMasters/slideMaster11.xml"/><Relationship Id="rId24" Type="http://schemas.openxmlformats.org/officeDocument/2006/relationships/slide" Target="slides/slide6.xml"/><Relationship Id="rId32" Type="http://schemas.openxmlformats.org/officeDocument/2006/relationships/slide" Target="slides/slide14.xml"/><Relationship Id="rId37" Type="http://schemas.openxmlformats.org/officeDocument/2006/relationships/slide" Target="slides/slide19.xml"/><Relationship Id="rId40" Type="http://schemas.openxmlformats.org/officeDocument/2006/relationships/slide" Target="slides/slide22.xml"/><Relationship Id="rId45" Type="http://schemas.openxmlformats.org/officeDocument/2006/relationships/slide" Target="slides/slide27.xml"/><Relationship Id="rId53" Type="http://schemas.openxmlformats.org/officeDocument/2006/relationships/slide" Target="slides/slide35.xml"/><Relationship Id="rId58" Type="http://schemas.openxmlformats.org/officeDocument/2006/relationships/presProps" Target="presProps.xml"/><Relationship Id="rId5" Type="http://schemas.openxmlformats.org/officeDocument/2006/relationships/slideMaster" Target="slideMasters/slideMaster5.xml"/><Relationship Id="rId61" Type="http://schemas.openxmlformats.org/officeDocument/2006/relationships/tableStyles" Target="tableStyles.xml"/><Relationship Id="rId19" Type="http://schemas.openxmlformats.org/officeDocument/2006/relationships/slide" Target="slides/slide1.xml"/><Relationship Id="rId14" Type="http://schemas.openxmlformats.org/officeDocument/2006/relationships/slideMaster" Target="slideMasters/slideMaster14.xml"/><Relationship Id="rId22" Type="http://schemas.openxmlformats.org/officeDocument/2006/relationships/slide" Target="slides/slide4.xml"/><Relationship Id="rId27" Type="http://schemas.openxmlformats.org/officeDocument/2006/relationships/slide" Target="slides/slide9.xml"/><Relationship Id="rId30" Type="http://schemas.openxmlformats.org/officeDocument/2006/relationships/slide" Target="slides/slide12.xml"/><Relationship Id="rId35" Type="http://schemas.openxmlformats.org/officeDocument/2006/relationships/slide" Target="slides/slide17.xml"/><Relationship Id="rId43" Type="http://schemas.openxmlformats.org/officeDocument/2006/relationships/slide" Target="slides/slide25.xml"/><Relationship Id="rId48" Type="http://schemas.openxmlformats.org/officeDocument/2006/relationships/slide" Target="slides/slide30.xml"/><Relationship Id="rId56" Type="http://schemas.openxmlformats.org/officeDocument/2006/relationships/handoutMaster" Target="handoutMasters/handoutMaster1.xml"/><Relationship Id="rId8" Type="http://schemas.openxmlformats.org/officeDocument/2006/relationships/slideMaster" Target="slideMasters/slideMaster8.xml"/><Relationship Id="rId51" Type="http://schemas.openxmlformats.org/officeDocument/2006/relationships/slide" Target="slides/slide33.xml"/><Relationship Id="rId3" Type="http://schemas.openxmlformats.org/officeDocument/2006/relationships/slideMaster" Target="slideMasters/slideMaster3.xml"/><Relationship Id="rId12" Type="http://schemas.openxmlformats.org/officeDocument/2006/relationships/slideMaster" Target="slideMasters/slideMaster12.xml"/><Relationship Id="rId17" Type="http://schemas.openxmlformats.org/officeDocument/2006/relationships/slideMaster" Target="slideMasters/slideMaster17.xml"/><Relationship Id="rId25" Type="http://schemas.openxmlformats.org/officeDocument/2006/relationships/slide" Target="slides/slide7.xml"/><Relationship Id="rId33" Type="http://schemas.openxmlformats.org/officeDocument/2006/relationships/slide" Target="slides/slide15.xml"/><Relationship Id="rId38" Type="http://schemas.openxmlformats.org/officeDocument/2006/relationships/slide" Target="slides/slide20.xml"/><Relationship Id="rId46" Type="http://schemas.openxmlformats.org/officeDocument/2006/relationships/slide" Target="slides/slide28.xml"/><Relationship Id="rId59" Type="http://schemas.openxmlformats.org/officeDocument/2006/relationships/viewProps" Target="viewProps.xml"/><Relationship Id="rId20" Type="http://schemas.openxmlformats.org/officeDocument/2006/relationships/slide" Target="slides/slide2.xml"/><Relationship Id="rId41" Type="http://schemas.openxmlformats.org/officeDocument/2006/relationships/slide" Target="slides/slide23.xml"/><Relationship Id="rId54" Type="http://schemas.openxmlformats.org/officeDocument/2006/relationships/slide" Target="slides/slide36.xml"/><Relationship Id="rId1" Type="http://schemas.openxmlformats.org/officeDocument/2006/relationships/slideMaster" Target="slideMasters/slideMaster1.xml"/><Relationship Id="rId6" Type="http://schemas.openxmlformats.org/officeDocument/2006/relationships/slideMaster" Target="slideMasters/slideMaster6.xml"/><Relationship Id="rId15" Type="http://schemas.openxmlformats.org/officeDocument/2006/relationships/slideMaster" Target="slideMasters/slideMaster15.xml"/><Relationship Id="rId23" Type="http://schemas.openxmlformats.org/officeDocument/2006/relationships/slide" Target="slides/slide5.xml"/><Relationship Id="rId28" Type="http://schemas.openxmlformats.org/officeDocument/2006/relationships/slide" Target="slides/slide10.xml"/><Relationship Id="rId36" Type="http://schemas.openxmlformats.org/officeDocument/2006/relationships/slide" Target="slides/slide18.xml"/><Relationship Id="rId49" Type="http://schemas.openxmlformats.org/officeDocument/2006/relationships/slide" Target="slides/slide31.xml"/><Relationship Id="rId57" Type="http://schemas.openxmlformats.org/officeDocument/2006/relationships/commentAuthors" Target="commentAuthors.xml"/><Relationship Id="rId10" Type="http://schemas.openxmlformats.org/officeDocument/2006/relationships/slideMaster" Target="slideMasters/slideMaster10.xml"/><Relationship Id="rId31" Type="http://schemas.openxmlformats.org/officeDocument/2006/relationships/slide" Target="slides/slide13.xml"/><Relationship Id="rId44" Type="http://schemas.openxmlformats.org/officeDocument/2006/relationships/slide" Target="slides/slide26.xml"/><Relationship Id="rId52" Type="http://schemas.openxmlformats.org/officeDocument/2006/relationships/slide" Target="slides/slide34.xml"/><Relationship Id="rId60" Type="http://schemas.openxmlformats.org/officeDocument/2006/relationships/theme" Target="theme/theme1.xml"/><Relationship Id="rId4" Type="http://schemas.openxmlformats.org/officeDocument/2006/relationships/slideMaster" Target="slideMasters/slideMaster4.xml"/><Relationship Id="rId9" Type="http://schemas.openxmlformats.org/officeDocument/2006/relationships/slideMaster" Target="slideMasters/slideMaster9.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0.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F9B84EA-7D68-4D60-9CB1-D50884785D1C}" type="datetimeFigureOut">
              <a:rPr lang="zh-CN" altLang="en-US" smtClean="0"/>
              <a:t>2019/2/21</a:t>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D4E0FC9-F1F8-4FAE-9988-3BA365CFD46F}" type="slidenum">
              <a:rPr lang="zh-CN" altLang="en-US" smtClean="0"/>
              <a:t>‹#›</a:t>
            </a:fld>
            <a:endParaRPr lang="zh-CN"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19.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2A48B96-639E-45A3-A0BA-2464DFDB1FAA}" type="datetimeFigureOut">
              <a:rPr lang="zh-CN" altLang="en-US" smtClean="0"/>
              <a:t>2019/2/21</a:t>
            </a:fld>
            <a:endParaRPr lang="zh-CN" altLang="en-US"/>
          </a:p>
        </p:txBody>
      </p:sp>
      <p:sp>
        <p:nvSpPr>
          <p:cNvPr id="4" name="幻灯片图像占位符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6837353-30EB-4A48-80EB-173D804AEFBD}" type="slidenum">
              <a:rPr lang="zh-CN" altLang="en-US" smtClean="0"/>
              <a:t>‹#›</a:t>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2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2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24.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5.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6.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7.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8.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9.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0.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3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32.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33.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34.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5.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6.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7.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8.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9.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0.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41.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42.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43.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44.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5.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6.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7.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8.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9.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0.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51.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52.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53.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54.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5.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6.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7.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8.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9.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0.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61.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62.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63.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64.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65.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66.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7.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8.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9.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0.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71.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72.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73.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74.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75.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76.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77.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8.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9.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0.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81.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82.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83.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84.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85.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86.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87.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88.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9.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0.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91.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92.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93.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94.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95.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96.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97.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98.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9.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00.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201.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202.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203.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204.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205.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206.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207.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4530"/>
            <a:ext cx="6858000" cy="2387600"/>
          </a:xfrm>
        </p:spPr>
        <p:txBody>
          <a:bodyPr anchor="b">
            <a:normAutofit/>
          </a:bodyPr>
          <a:lstStyle>
            <a:lvl1pPr algn="ctr">
              <a:defRPr sz="4500"/>
            </a:lvl1pPr>
          </a:lstStyle>
          <a:p>
            <a:pPr fontAlgn="base"/>
            <a:r>
              <a:rPr lang="zh-CN" altLang="en-US" strike="noStrike" noProof="1" smtClean="0"/>
              <a:t>单击此处编辑母版标题样式</a:t>
            </a:r>
            <a:endParaRPr lang="en-US" strike="noStrike" noProof="1"/>
          </a:p>
        </p:txBody>
      </p:sp>
      <p:sp>
        <p:nvSpPr>
          <p:cNvPr id="3" name="Subtitle 2"/>
          <p:cNvSpPr>
            <a:spLocks noGrp="1"/>
          </p:cNvSpPr>
          <p:nvPr>
            <p:ph type="subTitle" idx="1" hasCustomPrompt="1"/>
          </p:nvPr>
        </p:nvSpPr>
        <p:spPr>
          <a:xfrm>
            <a:off x="1143000" y="3602038"/>
            <a:ext cx="6858000" cy="1655762"/>
          </a:xfrm>
        </p:spPr>
        <p:txBody>
          <a:bodyPr/>
          <a:lstStyle>
            <a:lvl1pPr marL="0" indent="0" algn="ctr">
              <a:buNone/>
              <a:defRPr sz="1800">
                <a:solidFill>
                  <a:schemeClr val="tx1">
                    <a:lumMod val="75000"/>
                    <a:lumOff val="25000"/>
                  </a:schemeClr>
                </a:solidFill>
              </a:defRPr>
            </a:lvl1pPr>
            <a:lvl2pPr marL="342900" indent="0" algn="ctr">
              <a:buNone/>
              <a:defRPr sz="2100"/>
            </a:lvl2pPr>
            <a:lvl3pPr marL="685800" indent="0" algn="ctr">
              <a:buNone/>
              <a:defRPr sz="1800"/>
            </a:lvl3pPr>
            <a:lvl4pPr marL="1028700" indent="0" algn="ctr">
              <a:buNone/>
              <a:defRPr sz="1500"/>
            </a:lvl4pPr>
            <a:lvl5pPr marL="1371600" indent="0" algn="ctr">
              <a:buNone/>
              <a:defRPr sz="1500"/>
            </a:lvl5pPr>
            <a:lvl6pPr marL="1714500" indent="0" algn="ctr">
              <a:buNone/>
              <a:defRPr sz="1500"/>
            </a:lvl6pPr>
            <a:lvl7pPr marL="2057400" indent="0" algn="ctr">
              <a:buNone/>
              <a:defRPr sz="1500"/>
            </a:lvl7pPr>
            <a:lvl8pPr marL="2400300" indent="0" algn="ctr">
              <a:buNone/>
              <a:defRPr sz="1500"/>
            </a:lvl8pPr>
            <a:lvl9pPr marL="2743200" indent="0" algn="ctr">
              <a:buNone/>
              <a:defRPr sz="1500"/>
            </a:lvl9pPr>
          </a:lstStyle>
          <a:p>
            <a:pPr fontAlgn="base"/>
            <a:r>
              <a:rPr lang="zh-CN" altLang="en-US" strike="noStrike" noProof="1" smtClean="0"/>
              <a:t>单击以编辑母版副标题样式</a:t>
            </a:r>
            <a:endParaRPr lang="en-US" strike="noStrike" noProof="1"/>
          </a:p>
        </p:txBody>
      </p:sp>
      <p:sp>
        <p:nvSpPr>
          <p:cNvPr id="4" name="日期占位符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fld id="{30DA8BB4-4623-4FA6-931B-F137086E3C70}" type="datetime1">
              <a:rPr kumimoji="0" lang="zh-CN" altLang="en-US" sz="825" b="0" i="0" u="none" strike="noStrike" kern="1200" cap="none" spc="0" normalizeH="0" baseline="0" noProof="0" smtClean="0">
                <a:ln>
                  <a:noFill/>
                </a:ln>
                <a:solidFill>
                  <a:schemeClr val="tx1">
                    <a:lumMod val="65000"/>
                    <a:lumOff val="35000"/>
                  </a:schemeClr>
                </a:solidFill>
                <a:effectLst/>
                <a:uLnTx/>
                <a:uFillTx/>
                <a:latin typeface="+mn-lt"/>
                <a:ea typeface="+mn-ea"/>
                <a:cs typeface="+mn-cs"/>
              </a:rPr>
              <a:t>2019/2/21</a:t>
            </a:fld>
            <a:endParaRPr kumimoji="0" lang="en-US" altLang="zh-CN" sz="825" b="0" i="0" u="none" strike="noStrike" kern="1200" cap="none" spc="0" normalizeH="0" baseline="0" noProof="0">
              <a:ln>
                <a:noFill/>
              </a:ln>
              <a:solidFill>
                <a:schemeClr val="tx1">
                  <a:lumMod val="65000"/>
                  <a:lumOff val="35000"/>
                </a:schemeClr>
              </a:solidFill>
              <a:effectLst/>
              <a:uLnTx/>
              <a:uFillTx/>
              <a:latin typeface="+mn-lt"/>
              <a:ea typeface="+mn-ea"/>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altLang="zh-CN" sz="825" b="0" i="0" u="none" strike="noStrike" kern="1200" cap="none" spc="0" normalizeH="0" baseline="0" noProof="0">
              <a:ln>
                <a:noFill/>
              </a:ln>
              <a:solidFill>
                <a:schemeClr val="tx1">
                  <a:lumMod val="65000"/>
                  <a:lumOff val="35000"/>
                </a:schemeClr>
              </a:solidFill>
              <a:effectLst/>
              <a:uLnTx/>
              <a:uFillTx/>
              <a:latin typeface="+mn-lt"/>
              <a:ea typeface="+mn-ea"/>
              <a:cs typeface="+mn-cs"/>
            </a:endParaRPr>
          </a:p>
        </p:txBody>
      </p:sp>
      <p:sp>
        <p:nvSpPr>
          <p:cNvPr id="6" name="灯片编号占位符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660B6196-D268-45FD-A2B1-A579AD189DAF}" type="slidenum">
              <a:rPr kumimoji="0" lang="en-US" altLang="zh-CN" sz="825" b="0" i="0" u="none" strike="noStrike" kern="1200" cap="none" spc="0" normalizeH="0" baseline="0" noProof="0">
                <a:ln>
                  <a:noFill/>
                </a:ln>
                <a:solidFill>
                  <a:schemeClr val="tx1">
                    <a:tint val="75000"/>
                  </a:schemeClr>
                </a:solidFill>
                <a:effectLst/>
                <a:uLnTx/>
                <a:uFillTx/>
                <a:latin typeface="+mn-lt"/>
                <a:ea typeface="+mn-ea"/>
                <a:cs typeface="+mn-cs"/>
              </a:rPr>
              <a:t>‹#›</a:t>
            </a:fld>
            <a:endParaRPr kumimoji="0" lang="en-US" altLang="zh-CN" sz="825" b="0" i="0" u="none" strike="noStrike" kern="1200" cap="none" spc="0" normalizeH="0" baseline="0" noProof="0">
              <a:ln>
                <a:noFill/>
              </a:ln>
              <a:solidFill>
                <a:schemeClr val="tx1">
                  <a:tint val="75000"/>
                </a:schemeClr>
              </a:solidFill>
              <a:effectLst/>
              <a:uLnTx/>
              <a:uFillTx/>
              <a:latin typeface="+mn-lt"/>
              <a:ea typeface="+mn-ea"/>
              <a:cs typeface="+mn-cs"/>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base"/>
            <a:r>
              <a:rPr lang="zh-CN" altLang="en-US" strike="noStrike" noProof="1" smtClean="0"/>
              <a:t>单击此处编辑母版标题样式</a:t>
            </a:r>
            <a:endParaRPr lang="en-US" strike="noStrike" noProof="1"/>
          </a:p>
        </p:txBody>
      </p:sp>
      <p:sp>
        <p:nvSpPr>
          <p:cNvPr id="3" name="Vertical Text Placeholder 2"/>
          <p:cNvSpPr>
            <a:spLocks noGrp="1"/>
          </p:cNvSpPr>
          <p:nvPr>
            <p:ph type="body" orient="vert" idx="1" hasCustomPrompt="1"/>
          </p:nvPr>
        </p:nvSpPr>
        <p:spPr/>
        <p:txBody>
          <a:bodyPr vert="eaVert"/>
          <a:lstStyle/>
          <a:p>
            <a:pPr lvl="0" fontAlgn="base"/>
            <a:r>
              <a:rPr lang="zh-CN" altLang="en-US" strike="noStrike" noProof="1" smtClean="0"/>
              <a:t>编辑母版文本样式</a:t>
            </a:r>
          </a:p>
          <a:p>
            <a:pPr lvl="1" fontAlgn="base"/>
            <a:r>
              <a:rPr lang="zh-CN" altLang="en-US" strike="noStrike" noProof="1" smtClean="0"/>
              <a:t>第二级</a:t>
            </a:r>
          </a:p>
          <a:p>
            <a:pPr lvl="2" fontAlgn="base"/>
            <a:r>
              <a:rPr lang="zh-CN" altLang="en-US" strike="noStrike" noProof="1" smtClean="0"/>
              <a:t>第三级</a:t>
            </a:r>
          </a:p>
          <a:p>
            <a:pPr lvl="3" fontAlgn="base"/>
            <a:r>
              <a:rPr lang="zh-CN" altLang="en-US" strike="noStrike" noProof="1" smtClean="0"/>
              <a:t>第四级</a:t>
            </a:r>
          </a:p>
          <a:p>
            <a:pPr lvl="4" fontAlgn="base"/>
            <a:r>
              <a:rPr lang="zh-CN" altLang="en-US" strike="noStrike" noProof="1" smtClean="0"/>
              <a:t>第五级</a:t>
            </a:r>
            <a:endParaRPr lang="en-US" strike="noStrike" noProof="1"/>
          </a:p>
        </p:txBody>
      </p:sp>
      <p:sp>
        <p:nvSpPr>
          <p:cNvPr id="4" name="日期占位符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fld id="{B84C130A-554F-4DBA-9515-AC336E2D3DBA}" type="datetime1">
              <a:rPr kumimoji="0" lang="zh-CN" altLang="en-US" sz="825" b="0" i="0" u="none" strike="noStrike" kern="1200" cap="none" spc="0" normalizeH="0" baseline="0" noProof="0" smtClean="0">
                <a:ln>
                  <a:noFill/>
                </a:ln>
                <a:solidFill>
                  <a:schemeClr val="tx1">
                    <a:lumMod val="65000"/>
                    <a:lumOff val="35000"/>
                  </a:schemeClr>
                </a:solidFill>
                <a:effectLst/>
                <a:uLnTx/>
                <a:uFillTx/>
                <a:latin typeface="+mn-lt"/>
                <a:ea typeface="+mn-ea"/>
                <a:cs typeface="+mn-cs"/>
              </a:rPr>
              <a:t>2019/2/21</a:t>
            </a:fld>
            <a:endParaRPr kumimoji="0" lang="en-US" altLang="zh-CN" sz="825" b="0" i="0" u="none" strike="noStrike" kern="1200" cap="none" spc="0" normalizeH="0" baseline="0" noProof="0">
              <a:ln>
                <a:noFill/>
              </a:ln>
              <a:solidFill>
                <a:schemeClr val="tx1">
                  <a:lumMod val="65000"/>
                  <a:lumOff val="35000"/>
                </a:schemeClr>
              </a:solidFill>
              <a:effectLst/>
              <a:uLnTx/>
              <a:uFillTx/>
              <a:latin typeface="+mn-lt"/>
              <a:ea typeface="+mn-ea"/>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altLang="zh-CN" sz="825" b="0" i="0" u="none" strike="noStrike" kern="1200" cap="none" spc="0" normalizeH="0" baseline="0" noProof="0">
              <a:ln>
                <a:noFill/>
              </a:ln>
              <a:solidFill>
                <a:schemeClr val="tx1">
                  <a:lumMod val="65000"/>
                  <a:lumOff val="35000"/>
                </a:schemeClr>
              </a:solidFill>
              <a:effectLst/>
              <a:uLnTx/>
              <a:uFillTx/>
              <a:latin typeface="+mn-lt"/>
              <a:ea typeface="+mn-ea"/>
              <a:cs typeface="+mn-cs"/>
            </a:endParaRPr>
          </a:p>
        </p:txBody>
      </p:sp>
      <p:sp>
        <p:nvSpPr>
          <p:cNvPr id="6" name="灯片编号占位符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660B6196-D268-45FD-A2B1-A579AD189DAF}" type="slidenum">
              <a:rPr kumimoji="0" lang="en-US" altLang="zh-CN" sz="825" b="0" i="0" u="none" strike="noStrike" kern="1200" cap="none" spc="0" normalizeH="0" baseline="0" noProof="0">
                <a:ln>
                  <a:noFill/>
                </a:ln>
                <a:solidFill>
                  <a:schemeClr val="tx1">
                    <a:tint val="75000"/>
                  </a:schemeClr>
                </a:solidFill>
                <a:effectLst/>
                <a:uLnTx/>
                <a:uFillTx/>
                <a:latin typeface="+mn-lt"/>
                <a:ea typeface="+mn-ea"/>
                <a:cs typeface="+mn-cs"/>
              </a:rPr>
              <a:t>‹#›</a:t>
            </a:fld>
            <a:endParaRPr kumimoji="0" lang="en-US" altLang="zh-CN" sz="825" b="0" i="0" u="none" strike="noStrike" kern="1200" cap="none" spc="0" normalizeH="0" baseline="0" noProof="0">
              <a:ln>
                <a:noFill/>
              </a:ln>
              <a:solidFill>
                <a:schemeClr val="tx1">
                  <a:tint val="75000"/>
                </a:schemeClr>
              </a:solidFill>
              <a:effectLst/>
              <a:uLnTx/>
              <a:uFillTx/>
              <a:latin typeface="+mn-lt"/>
              <a:ea typeface="+mn-ea"/>
              <a:cs typeface="+mn-cs"/>
            </a:endParaRPr>
          </a:p>
        </p:txBody>
      </p:sp>
    </p:spTree>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858000" y="274639"/>
            <a:ext cx="1828800" cy="5851525"/>
          </a:xfrm>
        </p:spPr>
        <p:txBody>
          <a:bodyPr vert="eaVert"/>
          <a:lstStyle/>
          <a:p>
            <a:r>
              <a:rPr kumimoji="0" lang="zh-CN" altLang="en-US" smtClean="0"/>
              <a:t>单击此处编辑母版标题样式</a:t>
            </a:r>
            <a:endParaRPr kumimoji="0" lang="en-US"/>
          </a:p>
        </p:txBody>
      </p:sp>
      <p:sp>
        <p:nvSpPr>
          <p:cNvPr id="3" name="竖排文字占位符 2"/>
          <p:cNvSpPr>
            <a:spLocks noGrp="1"/>
          </p:cNvSpPr>
          <p:nvPr>
            <p:ph type="body" orient="vert" idx="1"/>
          </p:nvPr>
        </p:nvSpPr>
        <p:spPr>
          <a:xfrm>
            <a:off x="1143000" y="274640"/>
            <a:ext cx="5562600" cy="5851525"/>
          </a:xfrm>
        </p:spPr>
        <p:txBody>
          <a:bodyPr vert="eaVert"/>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4" name="日期占位符 3"/>
          <p:cNvSpPr>
            <a:spLocks noGrp="1"/>
          </p:cNvSpPr>
          <p:nvPr>
            <p:ph type="dt" sz="half"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061FEE72-A572-4572-9F82-2A64972CEDBA}" type="datetime1">
              <a:rPr kumimoji="0" lang="zh-CN" altLang="en-US" sz="900" b="0" i="0" u="none" strike="noStrike" kern="1200" cap="none" spc="0" normalizeH="0" baseline="0" noProof="0" smtClean="0">
                <a:ln>
                  <a:noFill/>
                </a:ln>
                <a:solidFill>
                  <a:schemeClr val="tx1">
                    <a:tint val="75000"/>
                  </a:schemeClr>
                </a:solidFill>
                <a:effectLst/>
                <a:uLnTx/>
                <a:uFillTx/>
                <a:latin typeface="+mn-lt"/>
                <a:ea typeface="+mn-ea"/>
                <a:cs typeface="+mn-cs"/>
              </a:rPr>
              <a:t>2019/2/21</a:t>
            </a:fld>
            <a:endParaRPr kumimoji="0" lang="en-US" altLang="zh-CN" sz="9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5" name="页脚占位符 4"/>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altLang="zh-CN" sz="9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6" name="灯片编号占位符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0689BBC3-5FA8-4ABD-9102-63E918FFD58A}" type="slidenum">
              <a:rPr kumimoji="0" lang="en-US" altLang="zh-CN" sz="2000" b="0" i="0" u="none" strike="noStrike" kern="1200" cap="none" spc="0" normalizeH="0" baseline="0" noProof="0">
                <a:ln>
                  <a:noFill/>
                </a:ln>
                <a:solidFill>
                  <a:srgbClr val="FEFFFF"/>
                </a:solidFill>
                <a:effectLst/>
                <a:uLnTx/>
                <a:uFillTx/>
                <a:latin typeface="+mn-lt"/>
                <a:ea typeface="+mn-ea"/>
                <a:cs typeface="+mn-cs"/>
              </a:rPr>
              <a:t>‹#›</a:t>
            </a:fld>
            <a:endParaRPr kumimoji="0" lang="en-US" altLang="zh-CN" sz="2000" b="0" i="0" u="none" strike="noStrike" kern="1200" cap="none" spc="0" normalizeH="0" baseline="0" noProof="0">
              <a:ln>
                <a:noFill/>
              </a:ln>
              <a:solidFill>
                <a:srgbClr val="FEFFFF"/>
              </a:solidFill>
              <a:effectLst/>
              <a:uLnTx/>
              <a:uFillTx/>
              <a:latin typeface="+mn-lt"/>
              <a:ea typeface="+mn-ea"/>
              <a:cs typeface="+mn-cs"/>
            </a:endParaRPr>
          </a:p>
        </p:txBody>
      </p:sp>
    </p:spTree>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02026BDB-B8F3-4686-8934-1906975F68CE}" type="datetime1">
              <a:rPr kumimoji="0" lang="zh-CN" altLang="en-US" sz="900" b="0" i="0" u="none" strike="noStrike" kern="1200" cap="none" spc="0" normalizeH="0" baseline="0" noProof="0" smtClean="0">
                <a:ln>
                  <a:noFill/>
                </a:ln>
                <a:solidFill>
                  <a:schemeClr val="tx1">
                    <a:tint val="75000"/>
                  </a:schemeClr>
                </a:solidFill>
                <a:effectLst/>
                <a:uLnTx/>
                <a:uFillTx/>
                <a:latin typeface="+mn-lt"/>
                <a:ea typeface="+mn-ea"/>
                <a:cs typeface="+mn-cs"/>
              </a:rPr>
              <a:t>2019/2/21</a:t>
            </a:fld>
            <a:endParaRPr kumimoji="0" lang="en-US" altLang="zh-CN" sz="9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4" name="页脚占位符 3"/>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altLang="zh-CN" sz="9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5" name="灯片编号占位符 4"/>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D42AF4B4-D4DD-4927-AEC5-B1D2F52A8EA1}" type="slidenum">
              <a:rPr kumimoji="0" lang="en-US" altLang="zh-CN" sz="2000" b="0" i="0" u="none" strike="noStrike" kern="1200" cap="none" spc="0" normalizeH="0" baseline="0" noProof="0">
                <a:ln>
                  <a:noFill/>
                </a:ln>
                <a:solidFill>
                  <a:srgbClr val="FEFFFF"/>
                </a:solidFill>
                <a:effectLst/>
                <a:uLnTx/>
                <a:uFillTx/>
                <a:latin typeface="+mn-lt"/>
                <a:ea typeface="+mn-ea"/>
                <a:cs typeface="+mn-cs"/>
              </a:rPr>
              <a:t>‹#›</a:t>
            </a:fld>
            <a:endParaRPr kumimoji="0" lang="en-US" altLang="zh-CN" sz="2000" b="0" i="0" u="none" strike="noStrike" kern="1200" cap="none" spc="0" normalizeH="0" baseline="0" noProof="0">
              <a:ln>
                <a:noFill/>
              </a:ln>
              <a:solidFill>
                <a:srgbClr val="FEFFFF"/>
              </a:solidFill>
              <a:effectLst/>
              <a:uLnTx/>
              <a:uFillTx/>
              <a:latin typeface="+mn-lt"/>
              <a:ea typeface="+mn-ea"/>
              <a:cs typeface="+mn-cs"/>
            </a:endParaRPr>
          </a:p>
        </p:txBody>
      </p:sp>
    </p:spTree>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hasCustomPrompt="1"/>
          </p:nvPr>
        </p:nvSpPr>
        <p:spPr>
          <a:xfrm>
            <a:off x="1143000" y="1322962"/>
            <a:ext cx="6858000" cy="2187001"/>
          </a:xfrm>
        </p:spPr>
        <p:txBody>
          <a:bodyPr anchor="b">
            <a:normAutofit/>
          </a:bodyPr>
          <a:lstStyle>
            <a:lvl1pPr algn="ctr">
              <a:defRPr sz="4500">
                <a:effectLst>
                  <a:outerShdw blurRad="38100" dist="38100" dir="2700000" algn="tl">
                    <a:srgbClr val="000000">
                      <a:alpha val="43137"/>
                    </a:srgbClr>
                  </a:outerShdw>
                </a:effectLst>
              </a:defRPr>
            </a:lvl1pPr>
          </a:lstStyle>
          <a:p>
            <a:r>
              <a:rPr lang="zh-CN" altLang="en-US" dirty="0"/>
              <a:t>单击此处编辑标题</a:t>
            </a:r>
          </a:p>
        </p:txBody>
      </p:sp>
      <p:sp>
        <p:nvSpPr>
          <p:cNvPr id="3" name="副标题 2"/>
          <p:cNvSpPr>
            <a:spLocks noGrp="1"/>
          </p:cNvSpPr>
          <p:nvPr>
            <p:ph type="subTitle" idx="1"/>
          </p:nvPr>
        </p:nvSpPr>
        <p:spPr>
          <a:xfrm>
            <a:off x="1143000" y="3602038"/>
            <a:ext cx="6858000" cy="1655762"/>
          </a:xfrm>
        </p:spPr>
        <p:txBody>
          <a:bodyPr>
            <a:normAutofit/>
          </a:bodyPr>
          <a:lstStyle>
            <a:lvl1pPr marL="0" indent="0" algn="ctr">
              <a:buNone/>
              <a:defRPr sz="1350">
                <a:solidFill>
                  <a:schemeClr val="tx1">
                    <a:lumMod val="75000"/>
                    <a:lumOff val="25000"/>
                  </a:schemeClr>
                </a:solidFill>
                <a:effectLst/>
                <a:latin typeface="+mj-lt"/>
                <a:ea typeface="+mj-ea"/>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dirty="0"/>
              <a:t>单击此处编辑母版副标题样式</a:t>
            </a:r>
          </a:p>
        </p:txBody>
      </p:sp>
      <p:sp>
        <p:nvSpPr>
          <p:cNvPr id="4" name="日期占位符 3"/>
          <p:cNvSpPr>
            <a:spLocks noGrp="1"/>
          </p:cNvSpPr>
          <p:nvPr>
            <p:ph type="dt" sz="half" idx="10"/>
          </p:nvPr>
        </p:nvSpPr>
        <p:spPr/>
        <p:txBody>
          <a:bodyPr/>
          <a:lstStyle/>
          <a:p>
            <a:fld id="{85FB71D8-CB57-478D-99DF-B82E9F7DEC81}" type="datetime1">
              <a:rPr lang="zh-CN" altLang="en-US" smtClean="0"/>
              <a:t>2019/2/21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9AE70B2-8BF9-45C0-BB95-33D1B9D3A854}" type="slidenum">
              <a:rPr lang="zh-CN" altLang="en-US" smtClean="0"/>
              <a:t>‹#›</a:t>
            </a:fld>
            <a:endParaRPr lang="zh-CN" altLang="en-US"/>
          </a:p>
        </p:txBody>
      </p:sp>
    </p:spTree>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485775" y="258445"/>
            <a:ext cx="7886700" cy="1325563"/>
          </a:xfrm>
        </p:spPr>
        <p:txBody>
          <a:bodyPr anchor="ctr" anchorCtr="0">
            <a:normAutofit/>
          </a:bodyPr>
          <a:lstStyle>
            <a:lvl1pPr>
              <a:defRPr sz="2700" b="1">
                <a:effectLst>
                  <a:outerShdw blurRad="38100" dist="38100" dir="2700000" algn="tl">
                    <a:srgbClr val="000000">
                      <a:alpha val="43137"/>
                    </a:srgbClr>
                  </a:outerShdw>
                </a:effectLst>
              </a:defRPr>
            </a:lvl1pPr>
          </a:lstStyle>
          <a:p>
            <a:r>
              <a:rPr lang="zh-CN" altLang="en-US" dirty="0"/>
              <a:t>单击此处编辑母版标题样式</a:t>
            </a:r>
          </a:p>
        </p:txBody>
      </p:sp>
      <p:sp>
        <p:nvSpPr>
          <p:cNvPr id="3" name="内容占位符 2"/>
          <p:cNvSpPr>
            <a:spLocks noGrp="1"/>
          </p:cNvSpPr>
          <p:nvPr>
            <p:ph idx="1"/>
          </p:nvPr>
        </p:nvSpPr>
        <p:spPr>
          <a:xfrm>
            <a:off x="485775" y="1825625"/>
            <a:ext cx="7886700" cy="4351338"/>
          </a:xfrm>
        </p:spPr>
        <p:txBody>
          <a:bodyPr>
            <a:normAutofit/>
          </a:bodyPr>
          <a:lstStyle>
            <a:lvl1pPr>
              <a:lnSpc>
                <a:spcPct val="150000"/>
              </a:lnSpc>
              <a:defRPr sz="2100">
                <a:solidFill>
                  <a:schemeClr val="tx1">
                    <a:lumMod val="75000"/>
                    <a:lumOff val="25000"/>
                  </a:schemeClr>
                </a:solidFill>
              </a:defRPr>
            </a:lvl1pPr>
            <a:lvl2pPr>
              <a:lnSpc>
                <a:spcPct val="150000"/>
              </a:lnSpc>
              <a:defRPr sz="2100">
                <a:solidFill>
                  <a:schemeClr val="tx1">
                    <a:lumMod val="75000"/>
                    <a:lumOff val="25000"/>
                  </a:schemeClr>
                </a:solidFill>
              </a:defRPr>
            </a:lvl2pPr>
            <a:lvl3pPr>
              <a:lnSpc>
                <a:spcPct val="150000"/>
              </a:lnSpc>
              <a:defRPr sz="2100">
                <a:solidFill>
                  <a:schemeClr val="tx1">
                    <a:lumMod val="75000"/>
                    <a:lumOff val="25000"/>
                  </a:schemeClr>
                </a:solidFill>
              </a:defRPr>
            </a:lvl3pPr>
            <a:lvl4pPr>
              <a:lnSpc>
                <a:spcPct val="150000"/>
              </a:lnSpc>
              <a:defRPr sz="2100">
                <a:solidFill>
                  <a:schemeClr val="tx1">
                    <a:lumMod val="75000"/>
                    <a:lumOff val="25000"/>
                  </a:schemeClr>
                </a:solidFill>
              </a:defRPr>
            </a:lvl4pPr>
            <a:lvl5pPr>
              <a:lnSpc>
                <a:spcPct val="150000"/>
              </a:lnSpc>
              <a:defRPr sz="2100">
                <a:solidFill>
                  <a:schemeClr val="tx1">
                    <a:lumMod val="75000"/>
                    <a:lumOff val="25000"/>
                  </a:schemeClr>
                </a:solidFill>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 name="日期占位符 3"/>
          <p:cNvSpPr>
            <a:spLocks noGrp="1"/>
          </p:cNvSpPr>
          <p:nvPr>
            <p:ph type="dt" sz="half" idx="10"/>
          </p:nvPr>
        </p:nvSpPr>
        <p:spPr/>
        <p:txBody>
          <a:bodyPr/>
          <a:lstStyle/>
          <a:p>
            <a:fld id="{AE5F7549-44DD-4ACA-87C3-2AAA0CA8BAF6}" type="datetime1">
              <a:rPr lang="zh-CN" altLang="en-US" smtClean="0"/>
              <a:t>2019/2/21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9AE70B2-8BF9-45C0-BB95-33D1B9D3A854}" type="slidenum">
              <a:rPr lang="zh-CN" altLang="en-US" smtClean="0"/>
              <a:t>‹#›</a:t>
            </a:fld>
            <a:endParaRPr lang="zh-CN" altLang="en-US"/>
          </a:p>
        </p:txBody>
      </p:sp>
    </p:spTree>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7ECBDAB3-ACC3-419A-8A03-E5F93A686986}" type="datetime1">
              <a:rPr lang="zh-CN" altLang="en-US" smtClean="0"/>
              <a:t>2019/2/21</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49AE70B2-8BF9-45C0-BB95-33D1B9D3A854}" type="slidenum">
              <a:rPr lang="zh-CN" altLang="en-US" smtClean="0"/>
              <a:t>‹#›</a:t>
            </a:fld>
            <a:endParaRPr lang="zh-CN" altLang="en-US"/>
          </a:p>
        </p:txBody>
      </p:sp>
    </p:spTree>
  </p:cSld>
  <p:clrMapOvr>
    <a:masterClrMapping/>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23888" y="3751117"/>
            <a:ext cx="5491163" cy="811357"/>
          </a:xfrm>
        </p:spPr>
        <p:txBody>
          <a:bodyPr anchor="b">
            <a:normAutofit/>
          </a:bodyPr>
          <a:lstStyle>
            <a:lvl1pPr>
              <a:defRPr sz="3000">
                <a:effectLst>
                  <a:outerShdw blurRad="38100" dist="38100" dir="2700000" algn="tl">
                    <a:srgbClr val="000000">
                      <a:alpha val="43137"/>
                    </a:srgbClr>
                  </a:outerShdw>
                </a:effectLst>
              </a:defRPr>
            </a:lvl1pPr>
          </a:lstStyle>
          <a:p>
            <a:r>
              <a:rPr lang="zh-CN" altLang="en-US" dirty="0"/>
              <a:t>单击此处编辑母版标题样式</a:t>
            </a:r>
          </a:p>
        </p:txBody>
      </p:sp>
      <p:sp>
        <p:nvSpPr>
          <p:cNvPr id="3" name="文本占位符 2"/>
          <p:cNvSpPr>
            <a:spLocks noGrp="1"/>
          </p:cNvSpPr>
          <p:nvPr>
            <p:ph type="body" idx="1"/>
          </p:nvPr>
        </p:nvSpPr>
        <p:spPr>
          <a:xfrm>
            <a:off x="623888" y="4610028"/>
            <a:ext cx="5491163" cy="647555"/>
          </a:xfrm>
        </p:spPr>
        <p:txBody>
          <a:bodyPr>
            <a:normAutofit/>
          </a:bodyPr>
          <a:lstStyle>
            <a:lvl1pPr marL="0" indent="0">
              <a:buNone/>
              <a:defRPr sz="135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dirty="0"/>
              <a:t>单击此处编辑母版文本样式</a:t>
            </a:r>
          </a:p>
        </p:txBody>
      </p:sp>
      <p:sp>
        <p:nvSpPr>
          <p:cNvPr id="4" name="日期占位符 3"/>
          <p:cNvSpPr>
            <a:spLocks noGrp="1"/>
          </p:cNvSpPr>
          <p:nvPr>
            <p:ph type="dt" sz="half" idx="10"/>
          </p:nvPr>
        </p:nvSpPr>
        <p:spPr/>
        <p:txBody>
          <a:bodyPr/>
          <a:lstStyle/>
          <a:p>
            <a:fld id="{13A738D9-0DF2-4219-B3EF-ACA88A050B54}" type="datetime1">
              <a:rPr lang="zh-CN" altLang="en-US" smtClean="0"/>
              <a:t>2019/2/21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9AE70B2-8BF9-45C0-BB95-33D1B9D3A854}" type="slidenum">
              <a:rPr lang="zh-CN" altLang="en-US" smtClean="0"/>
              <a:t>‹#›</a:t>
            </a:fld>
            <a:endParaRPr lang="zh-CN" altLang="en-US"/>
          </a:p>
        </p:txBody>
      </p:sp>
    </p:spTree>
  </p:cSld>
  <p:clrMapOvr>
    <a:masterClrMapping/>
  </p:clrMapOvr>
</p:sldLayout>
</file>

<file path=ppt/slideLayouts/slideLayout10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485775" y="258445"/>
            <a:ext cx="7886700" cy="1325563"/>
          </a:xfrm>
        </p:spPr>
        <p:txBody>
          <a:bodyPr>
            <a:normAutofit/>
          </a:bodyPr>
          <a:lstStyle>
            <a:lvl1pPr>
              <a:defRPr sz="1800" b="1" i="0">
                <a:effectLst>
                  <a:outerShdw blurRad="38100" dist="38100" dir="2700000" algn="tl">
                    <a:srgbClr val="000000">
                      <a:alpha val="43137"/>
                    </a:srgbClr>
                  </a:outerShdw>
                </a:effectLst>
              </a:defRPr>
            </a:lvl1pPr>
          </a:lstStyle>
          <a:p>
            <a:r>
              <a:rPr lang="zh-CN" altLang="en-US" dirty="0"/>
              <a:t>单击此处编辑母版标题样式</a:t>
            </a:r>
          </a:p>
        </p:txBody>
      </p:sp>
      <p:sp>
        <p:nvSpPr>
          <p:cNvPr id="3" name="内容占位符 2"/>
          <p:cNvSpPr>
            <a:spLocks noGrp="1"/>
          </p:cNvSpPr>
          <p:nvPr>
            <p:ph sz="half" idx="1"/>
          </p:nvPr>
        </p:nvSpPr>
        <p:spPr>
          <a:xfrm>
            <a:off x="485775" y="1825625"/>
            <a:ext cx="3886200" cy="4351338"/>
          </a:xfrm>
        </p:spPr>
        <p:txBody>
          <a:bodyPr>
            <a:normAutofit/>
          </a:bodyPr>
          <a:lstStyle>
            <a:lvl1pPr>
              <a:lnSpc>
                <a:spcPct val="150000"/>
              </a:lnSpc>
              <a:defRPr sz="1500">
                <a:solidFill>
                  <a:schemeClr val="tx1">
                    <a:lumMod val="75000"/>
                    <a:lumOff val="25000"/>
                  </a:schemeClr>
                </a:solidFill>
              </a:defRPr>
            </a:lvl1pPr>
            <a:lvl2pPr>
              <a:lnSpc>
                <a:spcPct val="150000"/>
              </a:lnSpc>
              <a:defRPr sz="1350">
                <a:solidFill>
                  <a:schemeClr val="tx1">
                    <a:lumMod val="75000"/>
                    <a:lumOff val="25000"/>
                  </a:schemeClr>
                </a:solidFill>
              </a:defRPr>
            </a:lvl2pPr>
            <a:lvl3pPr>
              <a:lnSpc>
                <a:spcPct val="150000"/>
              </a:lnSpc>
              <a:defRPr sz="1200">
                <a:solidFill>
                  <a:schemeClr val="tx1">
                    <a:lumMod val="75000"/>
                    <a:lumOff val="25000"/>
                  </a:schemeClr>
                </a:solidFill>
              </a:defRPr>
            </a:lvl3pPr>
            <a:lvl4pPr>
              <a:lnSpc>
                <a:spcPct val="150000"/>
              </a:lnSpc>
              <a:defRPr sz="1200">
                <a:solidFill>
                  <a:schemeClr val="tx1">
                    <a:lumMod val="75000"/>
                    <a:lumOff val="25000"/>
                  </a:schemeClr>
                </a:solidFill>
              </a:defRPr>
            </a:lvl4pPr>
            <a:lvl5pPr>
              <a:lnSpc>
                <a:spcPct val="150000"/>
              </a:lnSpc>
              <a:defRPr sz="1200">
                <a:solidFill>
                  <a:schemeClr val="tx1">
                    <a:lumMod val="75000"/>
                    <a:lumOff val="25000"/>
                  </a:schemeClr>
                </a:solidFill>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 name="内容占位符 3"/>
          <p:cNvSpPr>
            <a:spLocks noGrp="1"/>
          </p:cNvSpPr>
          <p:nvPr>
            <p:ph sz="half" idx="2"/>
          </p:nvPr>
        </p:nvSpPr>
        <p:spPr>
          <a:xfrm>
            <a:off x="4486275" y="1825625"/>
            <a:ext cx="3886200" cy="4351338"/>
          </a:xfrm>
        </p:spPr>
        <p:txBody>
          <a:bodyPr>
            <a:normAutofit/>
          </a:bodyPr>
          <a:lstStyle>
            <a:lvl1pPr>
              <a:lnSpc>
                <a:spcPct val="150000"/>
              </a:lnSpc>
              <a:defRPr sz="1500">
                <a:solidFill>
                  <a:schemeClr val="tx1">
                    <a:lumMod val="75000"/>
                    <a:lumOff val="25000"/>
                  </a:schemeClr>
                </a:solidFill>
              </a:defRPr>
            </a:lvl1pPr>
            <a:lvl2pPr>
              <a:lnSpc>
                <a:spcPct val="150000"/>
              </a:lnSpc>
              <a:defRPr sz="1350">
                <a:solidFill>
                  <a:schemeClr val="tx1">
                    <a:lumMod val="75000"/>
                    <a:lumOff val="25000"/>
                  </a:schemeClr>
                </a:solidFill>
              </a:defRPr>
            </a:lvl2pPr>
            <a:lvl3pPr>
              <a:lnSpc>
                <a:spcPct val="150000"/>
              </a:lnSpc>
              <a:defRPr sz="1200">
                <a:solidFill>
                  <a:schemeClr val="tx1">
                    <a:lumMod val="75000"/>
                    <a:lumOff val="25000"/>
                  </a:schemeClr>
                </a:solidFill>
              </a:defRPr>
            </a:lvl3pPr>
            <a:lvl4pPr>
              <a:lnSpc>
                <a:spcPct val="150000"/>
              </a:lnSpc>
              <a:defRPr sz="1200">
                <a:solidFill>
                  <a:schemeClr val="tx1">
                    <a:lumMod val="75000"/>
                    <a:lumOff val="25000"/>
                  </a:schemeClr>
                </a:solidFill>
              </a:defRPr>
            </a:lvl4pPr>
            <a:lvl5pPr>
              <a:lnSpc>
                <a:spcPct val="150000"/>
              </a:lnSpc>
              <a:defRPr sz="1200">
                <a:solidFill>
                  <a:schemeClr val="tx1">
                    <a:lumMod val="75000"/>
                    <a:lumOff val="25000"/>
                  </a:schemeClr>
                </a:solidFill>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5" name="日期占位符 4"/>
          <p:cNvSpPr>
            <a:spLocks noGrp="1"/>
          </p:cNvSpPr>
          <p:nvPr>
            <p:ph type="dt" sz="half" idx="10"/>
          </p:nvPr>
        </p:nvSpPr>
        <p:spPr/>
        <p:txBody>
          <a:bodyPr/>
          <a:lstStyle/>
          <a:p>
            <a:fld id="{0E1E2601-7D73-439D-86C0-33C22AF02022}" type="datetime1">
              <a:rPr lang="zh-CN" altLang="en-US" smtClean="0"/>
              <a:t>2019/2/21</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49AE70B2-8BF9-45C0-BB95-33D1B9D3A854}" type="slidenum">
              <a:rPr lang="zh-CN" altLang="en-US" smtClean="0"/>
              <a:t>‹#›</a:t>
            </a:fld>
            <a:endParaRPr lang="zh-CN" altLang="en-US"/>
          </a:p>
        </p:txBody>
      </p:sp>
    </p:spTree>
  </p:cSld>
  <p:clrMapOvr>
    <a:masterClrMapping/>
  </p:clrMapOvr>
</p:sldLayout>
</file>

<file path=ppt/slideLayouts/slideLayout10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29841" y="365125"/>
            <a:ext cx="7886700" cy="1325563"/>
          </a:xfrm>
        </p:spPr>
        <p:txBody>
          <a:bodyPr/>
          <a:lstStyle/>
          <a:p>
            <a:r>
              <a:rPr lang="zh-CN" altLang="en-US"/>
              <a:t>单击此处编辑母版标题样式</a:t>
            </a:r>
          </a:p>
        </p:txBody>
      </p:sp>
      <p:sp>
        <p:nvSpPr>
          <p:cNvPr id="3" name="文本占位符 2"/>
          <p:cNvSpPr>
            <a:spLocks noGrp="1"/>
          </p:cNvSpPr>
          <p:nvPr>
            <p:ph type="body" idx="1"/>
          </p:nvPr>
        </p:nvSpPr>
        <p:spPr>
          <a:xfrm>
            <a:off x="629841" y="1744961"/>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dirty="0"/>
              <a:t>单击此处编辑母版文本样式</a:t>
            </a:r>
          </a:p>
        </p:txBody>
      </p:sp>
      <p:sp>
        <p:nvSpPr>
          <p:cNvPr id="4" name="内容占位符 3"/>
          <p:cNvSpPr>
            <a:spLocks noGrp="1"/>
          </p:cNvSpPr>
          <p:nvPr>
            <p:ph sz="half" idx="2"/>
          </p:nvPr>
        </p:nvSpPr>
        <p:spPr>
          <a:xfrm>
            <a:off x="629841" y="2615609"/>
            <a:ext cx="3868340" cy="3574054"/>
          </a:xfrm>
        </p:spPr>
        <p:txBody>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5" name="文本占位符 4"/>
          <p:cNvSpPr>
            <a:spLocks noGrp="1"/>
          </p:cNvSpPr>
          <p:nvPr>
            <p:ph type="body" sz="quarter" idx="3"/>
          </p:nvPr>
        </p:nvSpPr>
        <p:spPr>
          <a:xfrm>
            <a:off x="4629150" y="1744961"/>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dirty="0"/>
              <a:t>单击此处编辑母版文本样式</a:t>
            </a:r>
          </a:p>
        </p:txBody>
      </p:sp>
      <p:sp>
        <p:nvSpPr>
          <p:cNvPr id="6" name="内容占位符 5"/>
          <p:cNvSpPr>
            <a:spLocks noGrp="1"/>
          </p:cNvSpPr>
          <p:nvPr>
            <p:ph sz="quarter" idx="4"/>
          </p:nvPr>
        </p:nvSpPr>
        <p:spPr>
          <a:xfrm>
            <a:off x="4629150" y="2615609"/>
            <a:ext cx="3887391" cy="3574054"/>
          </a:xfrm>
        </p:spPr>
        <p:txBody>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7" name="日期占位符 6"/>
          <p:cNvSpPr>
            <a:spLocks noGrp="1"/>
          </p:cNvSpPr>
          <p:nvPr>
            <p:ph type="dt" sz="half" idx="10"/>
          </p:nvPr>
        </p:nvSpPr>
        <p:spPr/>
        <p:txBody>
          <a:bodyPr/>
          <a:lstStyle/>
          <a:p>
            <a:fld id="{AB8F076D-8BC9-4F5B-9B56-39D1C30AB44E}" type="datetime1">
              <a:rPr lang="zh-CN" altLang="en-US" smtClean="0"/>
              <a:t>2019/2/21</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49AE70B2-8BF9-45C0-BB95-33D1B9D3A854}" type="slidenum">
              <a:rPr lang="zh-CN" altLang="en-US" smtClean="0"/>
              <a:t>‹#›</a:t>
            </a:fld>
            <a:endParaRPr lang="zh-CN" altLang="en-US"/>
          </a:p>
        </p:txBody>
      </p:sp>
    </p:spTree>
  </p:cSld>
  <p:clrMapOvr>
    <a:masterClrMapping/>
  </p:clrMapOvr>
</p:sldLayout>
</file>

<file path=ppt/slideLayouts/slideLayout10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628650" y="2766219"/>
            <a:ext cx="7886700" cy="1325563"/>
          </a:xfrm>
        </p:spPr>
        <p:txBody>
          <a:bodyPr>
            <a:normAutofit/>
          </a:bodyPr>
          <a:lstStyle>
            <a:lvl1pPr algn="ctr">
              <a:defRPr sz="3600" b="0">
                <a:effectLst>
                  <a:outerShdw blurRad="38100" dist="38100" dir="2700000" algn="tl">
                    <a:srgbClr val="000000">
                      <a:alpha val="43137"/>
                    </a:srgbClr>
                  </a:outerShdw>
                </a:effectLst>
              </a:defRPr>
            </a:lvl1pPr>
          </a:lstStyle>
          <a:p>
            <a:r>
              <a:rPr lang="zh-CN" altLang="en-US" dirty="0"/>
              <a:t>单击此处编辑母版标题样式</a:t>
            </a:r>
          </a:p>
        </p:txBody>
      </p:sp>
      <p:sp>
        <p:nvSpPr>
          <p:cNvPr id="3" name="日期占位符 2"/>
          <p:cNvSpPr>
            <a:spLocks noGrp="1"/>
          </p:cNvSpPr>
          <p:nvPr>
            <p:ph type="dt" sz="half" idx="10"/>
          </p:nvPr>
        </p:nvSpPr>
        <p:spPr/>
        <p:txBody>
          <a:bodyPr/>
          <a:lstStyle/>
          <a:p>
            <a:fld id="{E9394AAA-58AB-494A-9638-B83542D19CB8}" type="datetime1">
              <a:rPr lang="zh-CN" altLang="en-US" smtClean="0"/>
              <a:t>2019/2/21</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49AE70B2-8BF9-45C0-BB95-33D1B9D3A854}" type="slidenum">
              <a:rPr lang="zh-CN" altLang="en-US" smtClean="0"/>
              <a:t>‹#›</a:t>
            </a:fld>
            <a:endParaRPr lang="zh-CN" altLang="en-US"/>
          </a:p>
        </p:txBody>
      </p:sp>
    </p:spTree>
  </p:cSld>
  <p:clrMapOvr>
    <a:masterClrMapping/>
  </p:clrMapOvr>
</p:sldLayout>
</file>

<file path=ppt/slideLayouts/slideLayout10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C5E256C6-CEB2-4AAC-A661-097B92AD6D64}" type="datetime1">
              <a:rPr lang="zh-CN" altLang="en-US" smtClean="0"/>
              <a:t>2019/2/21</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49AE70B2-8BF9-45C0-BB95-33D1B9D3A854}" type="slidenum">
              <a:rPr lang="zh-CN" altLang="en-US" smtClean="0"/>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0362"/>
            <a:ext cx="1971675" cy="5811838"/>
          </a:xfrm>
        </p:spPr>
        <p:txBody>
          <a:bodyPr vert="eaVert"/>
          <a:lstStyle/>
          <a:p>
            <a:pPr fontAlgn="base"/>
            <a:r>
              <a:rPr lang="zh-CN" altLang="en-US" strike="noStrike" noProof="1" smtClean="0"/>
              <a:t>单击此处编辑母版标题样式</a:t>
            </a:r>
            <a:endParaRPr lang="en-US" strike="noStrike" noProof="1"/>
          </a:p>
        </p:txBody>
      </p:sp>
      <p:sp>
        <p:nvSpPr>
          <p:cNvPr id="3" name="Vertical Text Placeholder 2"/>
          <p:cNvSpPr>
            <a:spLocks noGrp="1"/>
          </p:cNvSpPr>
          <p:nvPr>
            <p:ph type="body" orient="vert" idx="1" hasCustomPrompt="1"/>
          </p:nvPr>
        </p:nvSpPr>
        <p:spPr>
          <a:xfrm>
            <a:off x="628650" y="360363"/>
            <a:ext cx="5800725" cy="5811837"/>
          </a:xfrm>
        </p:spPr>
        <p:txBody>
          <a:bodyPr vert="eaVert"/>
          <a:lstStyle/>
          <a:p>
            <a:pPr lvl="0" fontAlgn="base"/>
            <a:r>
              <a:rPr lang="zh-CN" altLang="en-US" strike="noStrike" noProof="1" smtClean="0"/>
              <a:t>编辑母版文本样式</a:t>
            </a:r>
          </a:p>
          <a:p>
            <a:pPr lvl="1" fontAlgn="base"/>
            <a:r>
              <a:rPr lang="zh-CN" altLang="en-US" strike="noStrike" noProof="1" smtClean="0"/>
              <a:t>第二级</a:t>
            </a:r>
          </a:p>
          <a:p>
            <a:pPr lvl="2" fontAlgn="base"/>
            <a:r>
              <a:rPr lang="zh-CN" altLang="en-US" strike="noStrike" noProof="1" smtClean="0"/>
              <a:t>第三级</a:t>
            </a:r>
          </a:p>
          <a:p>
            <a:pPr lvl="3" fontAlgn="base"/>
            <a:r>
              <a:rPr lang="zh-CN" altLang="en-US" strike="noStrike" noProof="1" smtClean="0"/>
              <a:t>第四级</a:t>
            </a:r>
          </a:p>
          <a:p>
            <a:pPr lvl="4" fontAlgn="base"/>
            <a:r>
              <a:rPr lang="zh-CN" altLang="en-US" strike="noStrike" noProof="1" smtClean="0"/>
              <a:t>第五级</a:t>
            </a:r>
            <a:endParaRPr lang="en-US" strike="noStrike" noProof="1"/>
          </a:p>
        </p:txBody>
      </p:sp>
      <p:sp>
        <p:nvSpPr>
          <p:cNvPr id="4" name="日期占位符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fld id="{03223039-1B42-4EBE-BE23-2920475D91ED}" type="datetime1">
              <a:rPr kumimoji="0" lang="zh-CN" altLang="en-US" sz="825" b="0" i="0" u="none" strike="noStrike" kern="1200" cap="none" spc="0" normalizeH="0" baseline="0" noProof="0" smtClean="0">
                <a:ln>
                  <a:noFill/>
                </a:ln>
                <a:solidFill>
                  <a:schemeClr val="tx1">
                    <a:lumMod val="65000"/>
                    <a:lumOff val="35000"/>
                  </a:schemeClr>
                </a:solidFill>
                <a:effectLst/>
                <a:uLnTx/>
                <a:uFillTx/>
                <a:latin typeface="+mn-lt"/>
                <a:ea typeface="+mn-ea"/>
                <a:cs typeface="+mn-cs"/>
              </a:rPr>
              <a:t>2019/2/21</a:t>
            </a:fld>
            <a:endParaRPr kumimoji="0" lang="en-US" altLang="zh-CN" sz="825" b="0" i="0" u="none" strike="noStrike" kern="1200" cap="none" spc="0" normalizeH="0" baseline="0" noProof="0">
              <a:ln>
                <a:noFill/>
              </a:ln>
              <a:solidFill>
                <a:schemeClr val="tx1">
                  <a:lumMod val="65000"/>
                  <a:lumOff val="35000"/>
                </a:schemeClr>
              </a:solidFill>
              <a:effectLst/>
              <a:uLnTx/>
              <a:uFillTx/>
              <a:latin typeface="+mn-lt"/>
              <a:ea typeface="+mn-ea"/>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altLang="zh-CN" sz="825" b="0" i="0" u="none" strike="noStrike" kern="1200" cap="none" spc="0" normalizeH="0" baseline="0" noProof="0">
              <a:ln>
                <a:noFill/>
              </a:ln>
              <a:solidFill>
                <a:schemeClr val="tx1">
                  <a:lumMod val="65000"/>
                  <a:lumOff val="35000"/>
                </a:schemeClr>
              </a:solidFill>
              <a:effectLst/>
              <a:uLnTx/>
              <a:uFillTx/>
              <a:latin typeface="+mn-lt"/>
              <a:ea typeface="+mn-ea"/>
              <a:cs typeface="+mn-cs"/>
            </a:endParaRPr>
          </a:p>
        </p:txBody>
      </p:sp>
      <p:sp>
        <p:nvSpPr>
          <p:cNvPr id="6" name="灯片编号占位符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660B6196-D268-45FD-A2B1-A579AD189DAF}" type="slidenum">
              <a:rPr kumimoji="0" lang="en-US" altLang="zh-CN" sz="825" b="0" i="0" u="none" strike="noStrike" kern="1200" cap="none" spc="0" normalizeH="0" baseline="0" noProof="0">
                <a:ln>
                  <a:noFill/>
                </a:ln>
                <a:solidFill>
                  <a:schemeClr val="tx1">
                    <a:tint val="75000"/>
                  </a:schemeClr>
                </a:solidFill>
                <a:effectLst/>
                <a:uLnTx/>
                <a:uFillTx/>
                <a:latin typeface="+mn-lt"/>
                <a:ea typeface="+mn-ea"/>
                <a:cs typeface="+mn-cs"/>
              </a:rPr>
              <a:t>‹#›</a:t>
            </a:fld>
            <a:endParaRPr kumimoji="0" lang="en-US" altLang="zh-CN" sz="825" b="0" i="0" u="none" strike="noStrike" kern="1200" cap="none" spc="0" normalizeH="0" baseline="0" noProof="0">
              <a:ln>
                <a:noFill/>
              </a:ln>
              <a:solidFill>
                <a:schemeClr val="tx1">
                  <a:tint val="75000"/>
                </a:schemeClr>
              </a:solidFill>
              <a:effectLst/>
              <a:uLnTx/>
              <a:uFillTx/>
              <a:latin typeface="+mn-lt"/>
              <a:ea typeface="+mn-ea"/>
              <a:cs typeface="+mn-cs"/>
            </a:endParaRPr>
          </a:p>
        </p:txBody>
      </p:sp>
    </p:spTree>
  </p:cSld>
  <p:clrMapOvr>
    <a:masterClrMapping/>
  </p:clrMapOvr>
</p:sldLayout>
</file>

<file path=ppt/slideLayouts/slideLayout11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hasCustomPrompt="1"/>
          </p:nvPr>
        </p:nvSpPr>
        <p:spPr>
          <a:xfrm>
            <a:off x="485060" y="127000"/>
            <a:ext cx="3123900" cy="1600200"/>
          </a:xfrm>
        </p:spPr>
        <p:txBody>
          <a:bodyPr anchor="ctr" anchorCtr="0">
            <a:normAutofit/>
          </a:bodyPr>
          <a:lstStyle>
            <a:lvl1pPr>
              <a:defRPr sz="1800" b="1">
                <a:effectLst>
                  <a:outerShdw blurRad="38100" dist="38100" dir="2700000" algn="tl">
                    <a:srgbClr val="000000">
                      <a:alpha val="43137"/>
                    </a:srgbClr>
                  </a:outerShdw>
                </a:effectLst>
              </a:defRPr>
            </a:lvl1pPr>
          </a:lstStyle>
          <a:p>
            <a:r>
              <a:rPr lang="zh-CN" altLang="en-US" dirty="0"/>
              <a:t>单击此处编辑标题</a:t>
            </a:r>
          </a:p>
        </p:txBody>
      </p:sp>
      <p:sp>
        <p:nvSpPr>
          <p:cNvPr id="3" name="图片占位符 2"/>
          <p:cNvSpPr>
            <a:spLocks noGrp="1" noChangeAspect="1"/>
          </p:cNvSpPr>
          <p:nvPr>
            <p:ph type="pic" idx="1"/>
          </p:nvPr>
        </p:nvSpPr>
        <p:spPr>
          <a:xfrm>
            <a:off x="3888000" y="766354"/>
            <a:ext cx="4363031" cy="5094446"/>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zh-CN" altLang="en-US" dirty="0"/>
          </a:p>
        </p:txBody>
      </p:sp>
      <p:sp>
        <p:nvSpPr>
          <p:cNvPr id="4" name="文本占位符 3"/>
          <p:cNvSpPr>
            <a:spLocks noGrp="1"/>
          </p:cNvSpPr>
          <p:nvPr>
            <p:ph type="body" sz="half" idx="2"/>
          </p:nvPr>
        </p:nvSpPr>
        <p:spPr>
          <a:xfrm>
            <a:off x="488870" y="2057400"/>
            <a:ext cx="3123900" cy="3811588"/>
          </a:xfrm>
        </p:spPr>
        <p:txBody>
          <a:bodyPr>
            <a:normAutofit/>
          </a:bodyPr>
          <a:lstStyle>
            <a:lvl1pPr marL="0" indent="0">
              <a:lnSpc>
                <a:spcPct val="150000"/>
              </a:lnSpc>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dirty="0"/>
              <a:t>单击此处编辑母版文本样式</a:t>
            </a:r>
          </a:p>
        </p:txBody>
      </p:sp>
      <p:sp>
        <p:nvSpPr>
          <p:cNvPr id="5" name="日期占位符 4"/>
          <p:cNvSpPr>
            <a:spLocks noGrp="1"/>
          </p:cNvSpPr>
          <p:nvPr>
            <p:ph type="dt" sz="half" idx="10"/>
          </p:nvPr>
        </p:nvSpPr>
        <p:spPr/>
        <p:txBody>
          <a:bodyPr/>
          <a:lstStyle/>
          <a:p>
            <a:fld id="{64EDF6FC-72C1-4BE3-8D8C-E3D43717B1E6}" type="datetime1">
              <a:rPr lang="zh-CN" altLang="en-US" smtClean="0"/>
              <a:t>2019/2/21</a:t>
            </a:fld>
            <a:endParaRPr lang="zh-CN" altLang="en-US" dirty="0"/>
          </a:p>
        </p:txBody>
      </p:sp>
      <p:sp>
        <p:nvSpPr>
          <p:cNvPr id="6" name="页脚占位符 5"/>
          <p:cNvSpPr>
            <a:spLocks noGrp="1"/>
          </p:cNvSpPr>
          <p:nvPr>
            <p:ph type="ftr" sz="quarter" idx="11"/>
          </p:nvPr>
        </p:nvSpPr>
        <p:spPr/>
        <p:txBody>
          <a:bodyPr/>
          <a:lstStyle/>
          <a:p>
            <a:endParaRPr lang="zh-CN" altLang="en-US" dirty="0"/>
          </a:p>
        </p:txBody>
      </p:sp>
      <p:sp>
        <p:nvSpPr>
          <p:cNvPr id="7" name="灯片编号占位符 6"/>
          <p:cNvSpPr>
            <a:spLocks noGrp="1"/>
          </p:cNvSpPr>
          <p:nvPr>
            <p:ph type="sldNum" sz="quarter" idx="12"/>
          </p:nvPr>
        </p:nvSpPr>
        <p:spPr/>
        <p:txBody>
          <a:bodyPr/>
          <a:lstStyle/>
          <a:p>
            <a:fld id="{FABC47A4-756D-490B-A52F-7D9E2C9FC05F}" type="slidenum">
              <a:rPr lang="zh-CN" altLang="en-US" smtClean="0"/>
              <a:t>‹#›</a:t>
            </a:fld>
            <a:endParaRPr lang="zh-CN" altLang="en-US"/>
          </a:p>
        </p:txBody>
      </p:sp>
      <p:cxnSp>
        <p:nvCxnSpPr>
          <p:cNvPr id="8" name="直接连接符 7" hidden="1"/>
          <p:cNvCxnSpPr/>
          <p:nvPr/>
        </p:nvCxnSpPr>
        <p:spPr>
          <a:xfrm>
            <a:off x="557213" y="434340"/>
            <a:ext cx="0" cy="1391285"/>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1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7368363" y="365125"/>
            <a:ext cx="1146987" cy="5811838"/>
          </a:xfrm>
        </p:spPr>
        <p:txBody>
          <a:bodyPr vert="eaVert">
            <a:normAutofit/>
          </a:bodyPr>
          <a:lstStyle>
            <a:lvl1pPr>
              <a:defRPr sz="2700"/>
            </a:lvl1pPr>
          </a:lstStyle>
          <a:p>
            <a:r>
              <a:rPr lang="zh-CN" altLang="en-US"/>
              <a:t>单击此处编辑母版标题样式</a:t>
            </a:r>
          </a:p>
        </p:txBody>
      </p:sp>
      <p:sp>
        <p:nvSpPr>
          <p:cNvPr id="3" name="竖排文字占位符 2"/>
          <p:cNvSpPr>
            <a:spLocks noGrp="1"/>
          </p:cNvSpPr>
          <p:nvPr>
            <p:ph type="body" orient="vert" idx="1"/>
          </p:nvPr>
        </p:nvSpPr>
        <p:spPr>
          <a:xfrm>
            <a:off x="628650" y="365125"/>
            <a:ext cx="6659969" cy="5811838"/>
          </a:xfrm>
        </p:spPr>
        <p:txBody>
          <a:bodyPr vert="eaVert"/>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 name="日期占位符 3"/>
          <p:cNvSpPr>
            <a:spLocks noGrp="1"/>
          </p:cNvSpPr>
          <p:nvPr>
            <p:ph type="dt" sz="half" idx="10"/>
          </p:nvPr>
        </p:nvSpPr>
        <p:spPr/>
        <p:txBody>
          <a:bodyPr/>
          <a:lstStyle/>
          <a:p>
            <a:fld id="{36D1D0A2-B590-459D-93C1-90CE89FE52EF}" type="datetime1">
              <a:rPr lang="zh-CN" altLang="en-US" smtClean="0"/>
              <a:t>2019/2/21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9AE70B2-8BF9-45C0-BB95-33D1B9D3A854}" type="slidenum">
              <a:rPr lang="zh-CN" altLang="en-US" smtClean="0"/>
              <a:t>‹#›</a:t>
            </a:fld>
            <a:endParaRPr lang="zh-CN" altLang="en-US"/>
          </a:p>
        </p:txBody>
      </p:sp>
    </p:spTree>
  </p:cSld>
  <p:clrMapOvr>
    <a:masterClrMapping/>
  </p:clrMapOvr>
</p:sldLayout>
</file>

<file path=ppt/slideLayouts/slideLayout112.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sp>
        <p:nvSpPr>
          <p:cNvPr id="3" name="日期占位符 2"/>
          <p:cNvSpPr>
            <a:spLocks noGrp="1"/>
          </p:cNvSpPr>
          <p:nvPr>
            <p:ph type="dt" sz="half" idx="10"/>
          </p:nvPr>
        </p:nvSpPr>
        <p:spPr/>
        <p:txBody>
          <a:bodyPr/>
          <a:lstStyle/>
          <a:p>
            <a:fld id="{E6A87D54-F8EA-48CD-84FD-EFE2EA7DE41C}" type="datetime1">
              <a:rPr lang="zh-CN" altLang="en-US" smtClean="0"/>
              <a:t>2019/2/21</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49AE70B2-8BF9-45C0-BB95-33D1B9D3A854}" type="slidenum">
              <a:rPr lang="zh-CN" altLang="en-US" smtClean="0"/>
              <a:t>‹#›</a:t>
            </a:fld>
            <a:endParaRPr lang="zh-CN" altLang="en-US"/>
          </a:p>
        </p:txBody>
      </p:sp>
      <p:sp>
        <p:nvSpPr>
          <p:cNvPr id="7" name="内容占位符 6"/>
          <p:cNvSpPr>
            <a:spLocks noGrp="1"/>
          </p:cNvSpPr>
          <p:nvPr>
            <p:ph sz="quarter" idx="13"/>
          </p:nvPr>
        </p:nvSpPr>
        <p:spPr>
          <a:xfrm>
            <a:off x="628650" y="551543"/>
            <a:ext cx="7886700" cy="5558971"/>
          </a:xfrm>
        </p:spPr>
        <p:txBody>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Tree>
  </p:cSld>
  <p:clrMapOvr>
    <a:masterClrMapping/>
  </p:clrMapOvr>
</p:sldLayout>
</file>

<file path=ppt/slideLayouts/slideLayout11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28650" y="1122680"/>
            <a:ext cx="7886700" cy="2387600"/>
          </a:xfrm>
        </p:spPr>
        <p:txBody>
          <a:bodyPr anchor="b"/>
          <a:lstStyle>
            <a:lvl1pPr algn="ctr">
              <a:defRPr sz="45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628650" y="3602355"/>
            <a:ext cx="7886700" cy="1655445"/>
          </a:xfrm>
        </p:spPr>
        <p:txBody>
          <a:bodyPr/>
          <a:lstStyle>
            <a:lvl1pPr marL="0" indent="0" algn="ctr">
              <a:buNone/>
              <a:defRPr sz="1800">
                <a:solidFill>
                  <a:schemeClr val="tx1">
                    <a:lumMod val="50000"/>
                    <a:lumOff val="50000"/>
                  </a:schemeClr>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2C38548D-5B2F-4484-8A37-FCAC59768500}" type="datetime1">
              <a:rPr lang="zh-CN" altLang="en-US" smtClean="0"/>
              <a:t>2019/2/21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F9045BA-9AC9-4435-A9A0-D822685BA71C}"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1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628650" y="197485"/>
            <a:ext cx="7886700" cy="1325563"/>
          </a:xfrm>
        </p:spPr>
        <p:txBody>
          <a:bodyPr anchor="b" anchorCtr="0"/>
          <a:lstStyle/>
          <a:p>
            <a:r>
              <a:rPr lang="zh-CN" altLang="en-US" smtClean="0"/>
              <a:t>单击此处编辑母版标题样式</a:t>
            </a:r>
            <a:endParaRPr lang="zh-CN" altLang="en-US"/>
          </a:p>
        </p:txBody>
      </p:sp>
      <p:sp>
        <p:nvSpPr>
          <p:cNvPr id="3" name="内容占位符 2"/>
          <p:cNvSpPr>
            <a:spLocks noGrp="1"/>
          </p:cNvSpPr>
          <p:nvPr>
            <p:ph idx="1"/>
          </p:nvPr>
        </p:nvSpPr>
        <p:spPr>
          <a:xfrm>
            <a:off x="628650" y="1702435"/>
            <a:ext cx="7886700" cy="4474845"/>
          </a:xfrm>
        </p:spPr>
        <p:txBody>
          <a:bodyPr/>
          <a:lstStyle>
            <a:lvl2pPr>
              <a:defRPr/>
            </a:lvl2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15EBFD8-62BF-4E58-A698-4D0C4EEF75CE}" type="datetime1">
              <a:rPr lang="zh-CN" altLang="en-US" smtClean="0"/>
              <a:t>2019/2/21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F9045BA-9AC9-4435-A9A0-D822685BA71C}"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1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28650" y="2959100"/>
            <a:ext cx="7886700" cy="2781300"/>
          </a:xfrm>
        </p:spPr>
        <p:txBody>
          <a:bodyPr anchor="t" anchorCtr="0"/>
          <a:lstStyle>
            <a:lvl1pPr>
              <a:defRPr sz="36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8650" y="1722120"/>
            <a:ext cx="7886700" cy="1102995"/>
          </a:xfrm>
        </p:spPr>
        <p:txBody>
          <a:bodyPr lIns="144145" anchor="b" anchorCtr="0"/>
          <a:lstStyle>
            <a:lvl1pPr marL="0" indent="0">
              <a:buNone/>
              <a:defRPr sz="1800">
                <a:solidFill>
                  <a:schemeClr val="tx1">
                    <a:lumMod val="50000"/>
                    <a:lumOff val="50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FDB61027-8FC0-4B9E-B288-9F0FF6D9F3D6}" type="datetime1">
              <a:rPr lang="zh-CN" altLang="en-US" smtClean="0"/>
              <a:t>2019/2/21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F9045BA-9AC9-4435-A9A0-D822685BA71C}"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1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lgn="ctr">
              <a:defRPr/>
            </a:lvl1p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28650" y="1825625"/>
            <a:ext cx="38862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29150" y="1825625"/>
            <a:ext cx="38862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2A680677-0194-4BA5-8928-B7294E61AAD5}" type="datetime1">
              <a:rPr lang="zh-CN" altLang="en-US" smtClean="0"/>
              <a:t>2019/2/21</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F9045BA-9AC9-4435-A9A0-D822685BA71C}"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1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30079" y="365125"/>
            <a:ext cx="7886700" cy="800100"/>
          </a:xfrm>
        </p:spPr>
        <p:txBody>
          <a:bodyPr anchor="ctr" anchorCtr="0"/>
          <a:lstStyle>
            <a:lvl1pPr algn="ct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9603" y="1482090"/>
            <a:ext cx="3915728" cy="823595"/>
          </a:xfrm>
        </p:spPr>
        <p:txBody>
          <a:bodyPr anchor="ctr" anchorCtr="0"/>
          <a:lstStyle>
            <a:lvl1pPr marL="0" indent="0">
              <a:buNone/>
              <a:defRPr sz="2400">
                <a:solidFill>
                  <a:srgbClr val="0070C0"/>
                </a:solidFill>
              </a:defRPr>
            </a:lvl1pPr>
            <a:lvl2pPr marL="342900" indent="0">
              <a:buNone/>
              <a:defRPr sz="1800"/>
            </a:lvl2pPr>
            <a:lvl3pPr marL="685800" indent="0">
              <a:buNone/>
              <a:defRPr sz="1500"/>
            </a:lvl3pPr>
            <a:lvl4pPr marL="1028700" indent="0">
              <a:buNone/>
              <a:defRPr sz="1350"/>
            </a:lvl4pPr>
            <a:lvl5pPr marL="1371600" indent="0">
              <a:buNone/>
              <a:defRPr sz="1350"/>
            </a:lvl5pPr>
            <a:lvl6pPr marL="1714500" indent="0">
              <a:buNone/>
              <a:defRPr sz="1350"/>
            </a:lvl6pPr>
            <a:lvl7pPr marL="2057400" indent="0">
              <a:buNone/>
              <a:defRPr sz="1350"/>
            </a:lvl7pPr>
            <a:lvl8pPr marL="2400300" indent="0">
              <a:buNone/>
              <a:defRPr sz="1350"/>
            </a:lvl8pPr>
            <a:lvl9pPr marL="2743200" indent="0">
              <a:buNone/>
              <a:defRPr sz="1350"/>
            </a:lvl9pPr>
          </a:lstStyle>
          <a:p>
            <a:pPr lvl="0"/>
            <a:r>
              <a:rPr lang="zh-CN" altLang="en-US" smtClean="0"/>
              <a:t>单击此处编辑母版文本样式</a:t>
            </a:r>
          </a:p>
        </p:txBody>
      </p:sp>
      <p:sp>
        <p:nvSpPr>
          <p:cNvPr id="4" name="内容占位符 3"/>
          <p:cNvSpPr>
            <a:spLocks noGrp="1"/>
          </p:cNvSpPr>
          <p:nvPr>
            <p:ph sz="half" idx="2"/>
          </p:nvPr>
        </p:nvSpPr>
        <p:spPr>
          <a:xfrm>
            <a:off x="628650" y="2368550"/>
            <a:ext cx="3916680" cy="3820795"/>
          </a:xfrm>
        </p:spPr>
        <p:txBody>
          <a:bodyPr/>
          <a:lstStyle>
            <a:lvl1pPr>
              <a:defRPr sz="2100"/>
            </a:lvl1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92491" y="1482090"/>
            <a:ext cx="3822859" cy="823595"/>
          </a:xfrm>
        </p:spPr>
        <p:txBody>
          <a:bodyPr anchor="ctr" anchorCtr="0"/>
          <a:lstStyle>
            <a:lvl1pPr marL="0" indent="0">
              <a:buNone/>
              <a:defRPr sz="2400">
                <a:solidFill>
                  <a:srgbClr val="0070C0"/>
                </a:solidFill>
              </a:defRPr>
            </a:lvl1pPr>
            <a:lvl2pPr marL="342900" indent="0">
              <a:buNone/>
              <a:defRPr sz="1800"/>
            </a:lvl2pPr>
            <a:lvl3pPr marL="685800" indent="0">
              <a:buNone/>
              <a:defRPr sz="1500"/>
            </a:lvl3pPr>
            <a:lvl4pPr marL="1028700" indent="0">
              <a:buNone/>
              <a:defRPr sz="1350"/>
            </a:lvl4pPr>
            <a:lvl5pPr marL="1371600" indent="0">
              <a:buNone/>
              <a:defRPr sz="1350"/>
            </a:lvl5pPr>
            <a:lvl6pPr marL="1714500" indent="0">
              <a:buNone/>
              <a:defRPr sz="1350"/>
            </a:lvl6pPr>
            <a:lvl7pPr marL="2057400" indent="0">
              <a:buNone/>
              <a:defRPr sz="1350"/>
            </a:lvl7pPr>
            <a:lvl8pPr marL="2400300" indent="0">
              <a:buNone/>
              <a:defRPr sz="1350"/>
            </a:lvl8pPr>
            <a:lvl9pPr marL="2743200" indent="0">
              <a:buNone/>
              <a:defRPr sz="1350"/>
            </a:lvl9pPr>
          </a:lstStyle>
          <a:p>
            <a:pPr lvl="0"/>
            <a:r>
              <a:rPr lang="zh-CN" altLang="en-US" smtClean="0"/>
              <a:t>单击此处编辑母版文本样式</a:t>
            </a:r>
          </a:p>
        </p:txBody>
      </p:sp>
      <p:sp>
        <p:nvSpPr>
          <p:cNvPr id="6" name="内容占位符 5"/>
          <p:cNvSpPr>
            <a:spLocks noGrp="1"/>
          </p:cNvSpPr>
          <p:nvPr>
            <p:ph sz="quarter" idx="4"/>
          </p:nvPr>
        </p:nvSpPr>
        <p:spPr>
          <a:xfrm>
            <a:off x="4692491" y="2368550"/>
            <a:ext cx="3822859" cy="3820795"/>
          </a:xfrm>
        </p:spPr>
        <p:txBody>
          <a:bodyPr/>
          <a:lstStyle>
            <a:lvl1pPr>
              <a:defRPr sz="2100"/>
            </a:lvl1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92F2B6A3-D9C4-48E0-9A06-13953DF90B7D}" type="datetime1">
              <a:rPr lang="zh-CN" altLang="en-US" smtClean="0"/>
              <a:t>2019/2/21</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0F9045BA-9AC9-4435-A9A0-D822685BA71C}"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18.xml><?xml version="1.0" encoding="utf-8"?>
<p:sldLayout xmlns:a="http://schemas.openxmlformats.org/drawingml/2006/main" xmlns:r="http://schemas.openxmlformats.org/officeDocument/2006/relationships" xmlns:p="http://schemas.openxmlformats.org/presentationml/2006/main" type="obj" preserve="1">
  <p:cSld name="3_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628650" y="197485"/>
            <a:ext cx="7886700" cy="1325563"/>
          </a:xfrm>
        </p:spPr>
        <p:txBody>
          <a:bodyPr anchor="b" anchorCtr="0"/>
          <a:lstStyle/>
          <a:p>
            <a:r>
              <a:rPr lang="zh-CN" altLang="en-US" smtClean="0"/>
              <a:t>单击此处编辑母版标题样式</a:t>
            </a:r>
            <a:endParaRPr lang="zh-CN" altLang="en-US"/>
          </a:p>
        </p:txBody>
      </p:sp>
      <p:sp>
        <p:nvSpPr>
          <p:cNvPr id="4" name="日期占位符 3"/>
          <p:cNvSpPr>
            <a:spLocks noGrp="1"/>
          </p:cNvSpPr>
          <p:nvPr>
            <p:ph type="dt" sz="half" idx="10"/>
          </p:nvPr>
        </p:nvSpPr>
        <p:spPr/>
        <p:txBody>
          <a:bodyPr/>
          <a:lstStyle/>
          <a:p>
            <a:fld id="{E6A687DB-E096-4557-84C3-273C38B6E510}" type="datetime1">
              <a:rPr lang="zh-CN" altLang="en-US" smtClean="0"/>
              <a:t>2019/2/21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F9045BA-9AC9-4435-A9A0-D822685BA71C}"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19.xml><?xml version="1.0" encoding="utf-8"?>
<p:sldLayout xmlns:a="http://schemas.openxmlformats.org/drawingml/2006/main" xmlns:r="http://schemas.openxmlformats.org/officeDocument/2006/relationships" xmlns:p="http://schemas.openxmlformats.org/presentationml/2006/main" type="picTx" preserve="1">
  <p:cSld name="图片 + 文本">
    <p:spTree>
      <p:nvGrpSpPr>
        <p:cNvPr id="1" name=""/>
        <p:cNvGrpSpPr/>
        <p:nvPr/>
      </p:nvGrpSpPr>
      <p:grpSpPr>
        <a:xfrm>
          <a:off x="0" y="0"/>
          <a:ext cx="0" cy="0"/>
          <a:chOff x="0" y="0"/>
          <a:chExt cx="0" cy="0"/>
        </a:xfrm>
      </p:grpSpPr>
      <p:sp>
        <p:nvSpPr>
          <p:cNvPr id="3" name="图片占位符 2"/>
          <p:cNvSpPr>
            <a:spLocks noGrp="1"/>
          </p:cNvSpPr>
          <p:nvPr>
            <p:ph type="pic" idx="1"/>
          </p:nvPr>
        </p:nvSpPr>
        <p:spPr>
          <a:xfrm>
            <a:off x="-9525" y="-1905"/>
            <a:ext cx="5263039" cy="6861810"/>
          </a:xfrm>
          <a:noFill/>
        </p:spPr>
        <p:txBody>
          <a:bodyPr lIns="252095" tIns="144145"/>
          <a:lstStyle>
            <a:lvl1pPr marL="0" indent="0" algn="ctr">
              <a:buNone/>
              <a:defRPr sz="1350">
                <a:solidFill>
                  <a:schemeClr val="tx1">
                    <a:lumMod val="50000"/>
                    <a:lumOff val="50000"/>
                  </a:schemeClr>
                </a:solidFill>
              </a:defRPr>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zh-CN" altLang="en-US"/>
          </a:p>
        </p:txBody>
      </p:sp>
      <p:sp>
        <p:nvSpPr>
          <p:cNvPr id="2" name="标题 1"/>
          <p:cNvSpPr>
            <a:spLocks noGrp="1"/>
          </p:cNvSpPr>
          <p:nvPr>
            <p:ph type="title"/>
          </p:nvPr>
        </p:nvSpPr>
        <p:spPr>
          <a:xfrm>
            <a:off x="5512594" y="457200"/>
            <a:ext cx="3294221" cy="1055370"/>
          </a:xfrm>
        </p:spPr>
        <p:txBody>
          <a:bodyPr anchor="b" anchorCtr="0"/>
          <a:lstStyle>
            <a:lvl1pPr>
              <a:defRPr sz="2400"/>
            </a:lvl1pPr>
          </a:lstStyle>
          <a:p>
            <a:r>
              <a:rPr lang="zh-CN" altLang="en-US" smtClean="0"/>
              <a:t>单击此处编辑母版标题样式</a:t>
            </a:r>
            <a:endParaRPr lang="zh-CN" altLang="en-US"/>
          </a:p>
        </p:txBody>
      </p:sp>
      <p:sp>
        <p:nvSpPr>
          <p:cNvPr id="4" name="文本占位符 3"/>
          <p:cNvSpPr>
            <a:spLocks noGrp="1"/>
          </p:cNvSpPr>
          <p:nvPr>
            <p:ph type="body" sz="half" idx="2"/>
          </p:nvPr>
        </p:nvSpPr>
        <p:spPr>
          <a:xfrm>
            <a:off x="5512118" y="1694180"/>
            <a:ext cx="3295174" cy="4480560"/>
          </a:xfrm>
        </p:spPr>
        <p:txBody>
          <a:bodyPr/>
          <a:lstStyle>
            <a:lvl1pPr marL="0" indent="0">
              <a:buNone/>
              <a:defRPr sz="2100">
                <a:solidFill>
                  <a:schemeClr val="tx1"/>
                </a:solidFill>
              </a:defRPr>
            </a:lvl1pPr>
            <a:lvl2pPr marL="342900" indent="0">
              <a:buNone/>
              <a:defRPr sz="1350"/>
            </a:lvl2pPr>
            <a:lvl3pPr marL="685800" indent="0">
              <a:buNone/>
              <a:defRPr sz="1200"/>
            </a:lvl3pPr>
            <a:lvl4pPr marL="1028700" indent="0">
              <a:buNone/>
              <a:defRPr sz="1050"/>
            </a:lvl4pPr>
            <a:lvl5pPr marL="1371600" indent="0">
              <a:buNone/>
              <a:defRPr sz="1050"/>
            </a:lvl5pPr>
            <a:lvl6pPr marL="1714500" indent="0">
              <a:buNone/>
              <a:defRPr sz="1050"/>
            </a:lvl6pPr>
            <a:lvl7pPr marL="2057400" indent="0">
              <a:buNone/>
              <a:defRPr sz="1050"/>
            </a:lvl7pPr>
            <a:lvl8pPr marL="2400300" indent="0">
              <a:buNone/>
              <a:defRPr sz="1050"/>
            </a:lvl8pPr>
            <a:lvl9pPr marL="2743200" indent="0">
              <a:buNone/>
              <a:defRPr sz="105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3466A2CD-E0B4-4C30-BE1B-03365DE496EA}" type="datetime1">
              <a:rPr lang="zh-CN" altLang="en-US" smtClean="0"/>
              <a:t>2019/2/21</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F9045BA-9AC9-4435-A9A0-D822685BA71C}"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cSld name="标题，文本与内容">
    <p:spTree>
      <p:nvGrpSpPr>
        <p:cNvPr id="1" name=""/>
        <p:cNvGrpSpPr/>
        <p:nvPr/>
      </p:nvGrpSpPr>
      <p:grpSpPr>
        <a:xfrm>
          <a:off x="0" y="0"/>
          <a:ext cx="0" cy="0"/>
          <a:chOff x="0" y="0"/>
          <a:chExt cx="0" cy="0"/>
        </a:xfrm>
      </p:grpSpPr>
      <p:sp>
        <p:nvSpPr>
          <p:cNvPr id="2" name="标题 1"/>
          <p:cNvSpPr>
            <a:spLocks noGrp="1"/>
          </p:cNvSpPr>
          <p:nvPr>
            <p:ph type="title"/>
          </p:nvPr>
        </p:nvSpPr>
        <p:spPr>
          <a:xfrm>
            <a:off x="574675" y="304800"/>
            <a:ext cx="8001000" cy="1216025"/>
          </a:xfrm>
        </p:spPr>
        <p:txBody>
          <a:bodyPr/>
          <a:lstStyle/>
          <a:p>
            <a:pPr fontAlgn="base"/>
            <a:r>
              <a:rPr lang="zh-CN" altLang="en-US" strike="noStrike" noProof="1" smtClean="0"/>
              <a:t>单击此处编辑母版标题样式</a:t>
            </a:r>
            <a:endParaRPr lang="zh-CN" altLang="en-US" strike="noStrike" noProof="1"/>
          </a:p>
        </p:txBody>
      </p:sp>
      <p:sp>
        <p:nvSpPr>
          <p:cNvPr id="3" name="文本占位符 2"/>
          <p:cNvSpPr>
            <a:spLocks noGrp="1"/>
          </p:cNvSpPr>
          <p:nvPr>
            <p:ph type="body" sz="half" idx="1"/>
          </p:nvPr>
        </p:nvSpPr>
        <p:spPr>
          <a:xfrm>
            <a:off x="566738" y="1752600"/>
            <a:ext cx="3924300" cy="4267200"/>
          </a:xfrm>
        </p:spPr>
        <p:txBody>
          <a:bodyPr/>
          <a:lstStyle/>
          <a:p>
            <a:pPr lvl="0" fontAlgn="base"/>
            <a:r>
              <a:rPr lang="zh-CN" altLang="en-US" strike="noStrike" noProof="1" smtClean="0"/>
              <a:t>单击此处编辑母版文本样式</a:t>
            </a:r>
          </a:p>
          <a:p>
            <a:pPr lvl="1" fontAlgn="base"/>
            <a:r>
              <a:rPr lang="zh-CN" altLang="en-US" strike="noStrike" noProof="1" smtClean="0"/>
              <a:t>第二级</a:t>
            </a:r>
          </a:p>
          <a:p>
            <a:pPr lvl="2" fontAlgn="base"/>
            <a:r>
              <a:rPr lang="zh-CN" altLang="en-US" strike="noStrike" noProof="1" smtClean="0"/>
              <a:t>第三级</a:t>
            </a:r>
          </a:p>
          <a:p>
            <a:pPr lvl="3" fontAlgn="base"/>
            <a:r>
              <a:rPr lang="zh-CN" altLang="en-US" strike="noStrike" noProof="1" smtClean="0"/>
              <a:t>第四级</a:t>
            </a:r>
          </a:p>
          <a:p>
            <a:pPr lvl="4" fontAlgn="base"/>
            <a:r>
              <a:rPr lang="zh-CN" altLang="en-US" strike="noStrike" noProof="1" smtClean="0"/>
              <a:t>第五级</a:t>
            </a:r>
            <a:endParaRPr lang="zh-CN" altLang="en-US" strike="noStrike" noProof="1"/>
          </a:p>
        </p:txBody>
      </p:sp>
      <p:sp>
        <p:nvSpPr>
          <p:cNvPr id="4" name="内容占位符 3"/>
          <p:cNvSpPr>
            <a:spLocks noGrp="1"/>
          </p:cNvSpPr>
          <p:nvPr>
            <p:ph sz="half" idx="2"/>
          </p:nvPr>
        </p:nvSpPr>
        <p:spPr>
          <a:xfrm>
            <a:off x="4643438" y="1752600"/>
            <a:ext cx="3924300" cy="4267200"/>
          </a:xfrm>
        </p:spPr>
        <p:txBody>
          <a:bodyPr/>
          <a:lstStyle/>
          <a:p>
            <a:pPr lvl="0" fontAlgn="base"/>
            <a:r>
              <a:rPr lang="zh-CN" altLang="en-US" strike="noStrike" noProof="1" smtClean="0"/>
              <a:t>单击此处编辑母版文本样式</a:t>
            </a:r>
          </a:p>
          <a:p>
            <a:pPr lvl="1" fontAlgn="base"/>
            <a:r>
              <a:rPr lang="zh-CN" altLang="en-US" strike="noStrike" noProof="1" smtClean="0"/>
              <a:t>第二级</a:t>
            </a:r>
          </a:p>
          <a:p>
            <a:pPr lvl="2" fontAlgn="base"/>
            <a:r>
              <a:rPr lang="zh-CN" altLang="en-US" strike="noStrike" noProof="1" smtClean="0"/>
              <a:t>第三级</a:t>
            </a:r>
          </a:p>
          <a:p>
            <a:pPr lvl="3" fontAlgn="base"/>
            <a:r>
              <a:rPr lang="zh-CN" altLang="en-US" strike="noStrike" noProof="1" smtClean="0"/>
              <a:t>第四级</a:t>
            </a:r>
          </a:p>
          <a:p>
            <a:pPr lvl="4" fontAlgn="base"/>
            <a:r>
              <a:rPr lang="zh-CN" altLang="en-US" strike="noStrike" noProof="1" smtClean="0"/>
              <a:t>第五级</a:t>
            </a:r>
            <a:endParaRPr lang="zh-CN" altLang="en-US" strike="noStrike" noProof="1"/>
          </a:p>
        </p:txBody>
      </p:sp>
      <p:sp>
        <p:nvSpPr>
          <p:cNvPr id="5" name="日期占位符 4"/>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fld id="{3EDE661D-E1AC-475F-8C64-99684A31254E}" type="datetime1">
              <a:rPr kumimoji="0" lang="zh-CN" altLang="en-US" sz="825" b="0" i="0" u="none" strike="noStrike" kern="1200" cap="none" spc="0" normalizeH="0" baseline="0" noProof="0" smtClean="0">
                <a:ln>
                  <a:noFill/>
                </a:ln>
                <a:solidFill>
                  <a:schemeClr val="tx1">
                    <a:lumMod val="65000"/>
                    <a:lumOff val="35000"/>
                  </a:schemeClr>
                </a:solidFill>
                <a:effectLst/>
                <a:uLnTx/>
                <a:uFillTx/>
                <a:latin typeface="+mn-lt"/>
                <a:ea typeface="+mn-ea"/>
                <a:cs typeface="+mn-cs"/>
              </a:rPr>
              <a:t>2019/2/21</a:t>
            </a:fld>
            <a:endParaRPr kumimoji="0" lang="en-US" altLang="zh-CN" sz="825" b="0" i="0" u="none" strike="noStrike" kern="1200" cap="none" spc="0" normalizeH="0" baseline="0" noProof="0">
              <a:ln>
                <a:noFill/>
              </a:ln>
              <a:solidFill>
                <a:schemeClr val="tx1">
                  <a:lumMod val="65000"/>
                  <a:lumOff val="35000"/>
                </a:schemeClr>
              </a:solidFill>
              <a:effectLst/>
              <a:uLnTx/>
              <a:uFillTx/>
              <a:latin typeface="+mn-lt"/>
              <a:ea typeface="+mn-ea"/>
              <a:cs typeface="+mn-cs"/>
            </a:endParaRPr>
          </a:p>
        </p:txBody>
      </p:sp>
      <p:sp>
        <p:nvSpPr>
          <p:cNvPr id="6" name="页脚占位符 5"/>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altLang="zh-CN" sz="825" b="0" i="0" u="none" strike="noStrike" kern="1200" cap="none" spc="0" normalizeH="0" baseline="0" noProof="0">
              <a:ln>
                <a:noFill/>
              </a:ln>
              <a:solidFill>
                <a:schemeClr val="tx1">
                  <a:lumMod val="65000"/>
                  <a:lumOff val="35000"/>
                </a:schemeClr>
              </a:solidFill>
              <a:effectLst/>
              <a:uLnTx/>
              <a:uFillTx/>
              <a:latin typeface="+mn-lt"/>
              <a:ea typeface="+mn-ea"/>
              <a:cs typeface="+mn-cs"/>
            </a:endParaRPr>
          </a:p>
        </p:txBody>
      </p:sp>
      <p:sp>
        <p:nvSpPr>
          <p:cNvPr id="7" name="灯片编号占位符 6"/>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660B6196-D268-45FD-A2B1-A579AD189DAF}" type="slidenum">
              <a:rPr kumimoji="0" lang="en-US" altLang="zh-CN" sz="825" b="0" i="0" u="none" strike="noStrike" kern="1200" cap="none" spc="0" normalizeH="0" baseline="0" noProof="0">
                <a:ln>
                  <a:noFill/>
                </a:ln>
                <a:solidFill>
                  <a:schemeClr val="tx1">
                    <a:tint val="75000"/>
                  </a:schemeClr>
                </a:solidFill>
                <a:effectLst/>
                <a:uLnTx/>
                <a:uFillTx/>
                <a:latin typeface="+mn-lt"/>
                <a:ea typeface="+mn-ea"/>
                <a:cs typeface="+mn-cs"/>
              </a:rPr>
              <a:t>‹#›</a:t>
            </a:fld>
            <a:endParaRPr kumimoji="0" lang="en-US" altLang="zh-CN" sz="825" b="0" i="0" u="none" strike="noStrike" kern="1200" cap="none" spc="0" normalizeH="0" baseline="0" noProof="0">
              <a:ln>
                <a:noFill/>
              </a:ln>
              <a:solidFill>
                <a:schemeClr val="tx1">
                  <a:tint val="75000"/>
                </a:schemeClr>
              </a:solidFill>
              <a:effectLst/>
              <a:uLnTx/>
              <a:uFillTx/>
              <a:latin typeface="+mn-lt"/>
              <a:ea typeface="+mn-ea"/>
              <a:cs typeface="+mn-cs"/>
            </a:endParaRPr>
          </a:p>
        </p:txBody>
      </p:sp>
    </p:spTree>
  </p:cSld>
  <p:clrMapOvr>
    <a:masterClrMapping/>
  </p:clrMapOvr>
</p:sldLayout>
</file>

<file path=ppt/slideLayouts/slideLayout120.xml><?xml version="1.0" encoding="utf-8"?>
<p:sldLayout xmlns:a="http://schemas.openxmlformats.org/drawingml/2006/main" xmlns:r="http://schemas.openxmlformats.org/officeDocument/2006/relationships" xmlns:p="http://schemas.openxmlformats.org/presentationml/2006/main" type="picTx" preserve="1">
  <p:cSld name="文本 + 图片">
    <p:spTree>
      <p:nvGrpSpPr>
        <p:cNvPr id="1" name=""/>
        <p:cNvGrpSpPr/>
        <p:nvPr/>
      </p:nvGrpSpPr>
      <p:grpSpPr>
        <a:xfrm>
          <a:off x="0" y="0"/>
          <a:ext cx="0" cy="0"/>
          <a:chOff x="0" y="0"/>
          <a:chExt cx="0" cy="0"/>
        </a:xfrm>
      </p:grpSpPr>
      <p:sp>
        <p:nvSpPr>
          <p:cNvPr id="3" name="图片占位符 2"/>
          <p:cNvSpPr>
            <a:spLocks noGrp="1"/>
          </p:cNvSpPr>
          <p:nvPr>
            <p:ph type="pic" idx="1"/>
          </p:nvPr>
        </p:nvSpPr>
        <p:spPr>
          <a:xfrm>
            <a:off x="3887629" y="-7620"/>
            <a:ext cx="5263039" cy="6861810"/>
          </a:xfrm>
          <a:noFill/>
        </p:spPr>
        <p:txBody>
          <a:bodyPr lIns="252095" tIns="144145"/>
          <a:lstStyle>
            <a:lvl1pPr marL="0" indent="0" algn="ctr">
              <a:buNone/>
              <a:defRPr sz="1350">
                <a:solidFill>
                  <a:schemeClr val="tx1">
                    <a:lumMod val="50000"/>
                    <a:lumOff val="50000"/>
                  </a:schemeClr>
                </a:solidFill>
              </a:defRPr>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zh-CN" altLang="en-US"/>
          </a:p>
        </p:txBody>
      </p:sp>
      <p:sp>
        <p:nvSpPr>
          <p:cNvPr id="2" name="标题 1"/>
          <p:cNvSpPr>
            <a:spLocks noGrp="1"/>
          </p:cNvSpPr>
          <p:nvPr>
            <p:ph type="title"/>
          </p:nvPr>
        </p:nvSpPr>
        <p:spPr>
          <a:xfrm>
            <a:off x="307181" y="457200"/>
            <a:ext cx="3209925" cy="1055370"/>
          </a:xfrm>
        </p:spPr>
        <p:txBody>
          <a:bodyPr anchor="t" anchorCtr="0"/>
          <a:lstStyle>
            <a:lvl1pPr>
              <a:defRPr sz="2400"/>
            </a:lvl1pPr>
          </a:lstStyle>
          <a:p>
            <a:r>
              <a:rPr lang="zh-CN" altLang="en-US" smtClean="0"/>
              <a:t>单击此处编辑母版标题样式</a:t>
            </a:r>
            <a:endParaRPr lang="zh-CN" altLang="en-US"/>
          </a:p>
        </p:txBody>
      </p:sp>
      <p:sp>
        <p:nvSpPr>
          <p:cNvPr id="4" name="文本占位符 3"/>
          <p:cNvSpPr>
            <a:spLocks noGrp="1"/>
          </p:cNvSpPr>
          <p:nvPr>
            <p:ph type="body" sz="half" idx="2"/>
          </p:nvPr>
        </p:nvSpPr>
        <p:spPr>
          <a:xfrm>
            <a:off x="307181" y="1694180"/>
            <a:ext cx="3210401" cy="4480560"/>
          </a:xfrm>
        </p:spPr>
        <p:txBody>
          <a:bodyPr/>
          <a:lstStyle>
            <a:lvl1pPr marL="0" indent="0">
              <a:buNone/>
              <a:defRPr sz="2100">
                <a:solidFill>
                  <a:schemeClr val="tx1"/>
                </a:solidFill>
              </a:defRPr>
            </a:lvl1pPr>
            <a:lvl2pPr marL="342900" indent="0">
              <a:buNone/>
              <a:defRPr sz="1350"/>
            </a:lvl2pPr>
            <a:lvl3pPr marL="685800" indent="0">
              <a:buNone/>
              <a:defRPr sz="1200"/>
            </a:lvl3pPr>
            <a:lvl4pPr marL="1028700" indent="0">
              <a:buNone/>
              <a:defRPr sz="1050"/>
            </a:lvl4pPr>
            <a:lvl5pPr marL="1371600" indent="0">
              <a:buNone/>
              <a:defRPr sz="1050"/>
            </a:lvl5pPr>
            <a:lvl6pPr marL="1714500" indent="0">
              <a:buNone/>
              <a:defRPr sz="1050"/>
            </a:lvl6pPr>
            <a:lvl7pPr marL="2057400" indent="0">
              <a:buNone/>
              <a:defRPr sz="1050"/>
            </a:lvl7pPr>
            <a:lvl8pPr marL="2400300" indent="0">
              <a:buNone/>
              <a:defRPr sz="1050"/>
            </a:lvl8pPr>
            <a:lvl9pPr marL="2743200" indent="0">
              <a:buNone/>
              <a:defRPr sz="105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B414B717-F22C-41A8-89E1-900D0710713A}" type="datetime1">
              <a:rPr lang="zh-CN" altLang="en-US" smtClean="0"/>
              <a:t>2019/2/21</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F9045BA-9AC9-4435-A9A0-D822685BA71C}"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21.xml><?xml version="1.0" encoding="utf-8"?>
<p:sldLayout xmlns:a="http://schemas.openxmlformats.org/drawingml/2006/main" xmlns:r="http://schemas.openxmlformats.org/officeDocument/2006/relationships" xmlns:p="http://schemas.openxmlformats.org/presentationml/2006/main" type="obj" preserve="1">
  <p:cSld name="4_标题和内容">
    <p:spTree>
      <p:nvGrpSpPr>
        <p:cNvPr id="1" name=""/>
        <p:cNvGrpSpPr/>
        <p:nvPr/>
      </p:nvGrpSpPr>
      <p:grpSpPr>
        <a:xfrm>
          <a:off x="0" y="0"/>
          <a:ext cx="0" cy="0"/>
          <a:chOff x="0" y="0"/>
          <a:chExt cx="0" cy="0"/>
        </a:xfrm>
      </p:grpSpPr>
      <p:sp>
        <p:nvSpPr>
          <p:cNvPr id="4" name="日期占位符 3"/>
          <p:cNvSpPr>
            <a:spLocks noGrp="1"/>
          </p:cNvSpPr>
          <p:nvPr>
            <p:ph type="dt" sz="half" idx="10"/>
          </p:nvPr>
        </p:nvSpPr>
        <p:spPr/>
        <p:txBody>
          <a:bodyPr/>
          <a:lstStyle/>
          <a:p>
            <a:fld id="{83E9C138-4606-4FEB-ACFC-7AE498398248}" type="datetime1">
              <a:rPr lang="zh-CN" altLang="en-US" smtClean="0"/>
              <a:t>2019/2/21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F9045BA-9AC9-4435-A9A0-D822685BA71C}" type="slidenum">
              <a:rPr lang="zh-CN" altLang="en-US" smtClean="0"/>
              <a:t>‹#›</a:t>
            </a:fld>
            <a:endParaRPr lang="zh-CN" altLang="en-US"/>
          </a:p>
        </p:txBody>
      </p:sp>
      <p:sp>
        <p:nvSpPr>
          <p:cNvPr id="3" name="竖排标题 1"/>
          <p:cNvSpPr>
            <a:spLocks noGrp="1"/>
          </p:cNvSpPr>
          <p:nvPr>
            <p:ph type="title" orient="vert"/>
          </p:nvPr>
        </p:nvSpPr>
        <p:spPr>
          <a:xfrm>
            <a:off x="6543675" y="365125"/>
            <a:ext cx="1971675" cy="5811838"/>
          </a:xfrm>
        </p:spPr>
        <p:txBody>
          <a:bodyPr vert="eaVert"/>
          <a:lstStyle/>
          <a:p>
            <a:r>
              <a:rPr lang="zh-CN" altLang="en-US" smtClean="0"/>
              <a:t>单击此处编辑母版标题样式</a:t>
            </a:r>
            <a:endParaRPr lang="zh-CN" altLang="en-US"/>
          </a:p>
        </p:txBody>
      </p:sp>
      <p:sp>
        <p:nvSpPr>
          <p:cNvPr id="7" name="竖排文字占位符 2"/>
          <p:cNvSpPr>
            <a:spLocks noGrp="1"/>
          </p:cNvSpPr>
          <p:nvPr>
            <p:ph type="body" orient="vert" idx="1"/>
          </p:nvPr>
        </p:nvSpPr>
        <p:spPr>
          <a:xfrm>
            <a:off x="628650" y="365125"/>
            <a:ext cx="5800725"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22.xml><?xml version="1.0" encoding="utf-8"?>
<p:sldLayout xmlns:a="http://schemas.openxmlformats.org/drawingml/2006/main" xmlns:r="http://schemas.openxmlformats.org/officeDocument/2006/relationships" xmlns:p="http://schemas.openxmlformats.org/presentationml/2006/main" type="obj" preserve="1">
  <p:cSld name="1_标题和内容">
    <p:spTree>
      <p:nvGrpSpPr>
        <p:cNvPr id="1" name=""/>
        <p:cNvGrpSpPr/>
        <p:nvPr/>
      </p:nvGrpSpPr>
      <p:grpSpPr>
        <a:xfrm>
          <a:off x="0" y="0"/>
          <a:ext cx="0" cy="0"/>
          <a:chOff x="0" y="0"/>
          <a:chExt cx="0" cy="0"/>
        </a:xfrm>
      </p:grpSpPr>
      <p:sp>
        <p:nvSpPr>
          <p:cNvPr id="3" name="内容占位符 2"/>
          <p:cNvSpPr>
            <a:spLocks noGrp="1"/>
          </p:cNvSpPr>
          <p:nvPr>
            <p:ph idx="1"/>
          </p:nvPr>
        </p:nvSpPr>
        <p:spPr>
          <a:xfrm>
            <a:off x="628650" y="327025"/>
            <a:ext cx="7886700" cy="5850255"/>
          </a:xfrm>
        </p:spPr>
        <p:txBody>
          <a:bodyPr/>
          <a:lstStyle>
            <a:lvl2pPr>
              <a:defRPr/>
            </a:lvl2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AFE0363B-DEA1-4FA3-9B71-A1DBB645780C}" type="datetime1">
              <a:rPr lang="zh-CN" altLang="en-US" smtClean="0"/>
              <a:t>2019/2/21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F9045BA-9AC9-4435-A9A0-D822685BA71C}"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23.xml><?xml version="1.0" encoding="utf-8"?>
<p:sldLayout xmlns:a="http://schemas.openxmlformats.org/drawingml/2006/main" xmlns:r="http://schemas.openxmlformats.org/officeDocument/2006/relationships" xmlns:p="http://schemas.openxmlformats.org/presentationml/2006/main" type="obj" preserve="1">
  <p:cSld name="2_标题和内容">
    <p:spTree>
      <p:nvGrpSpPr>
        <p:cNvPr id="1" name=""/>
        <p:cNvGrpSpPr/>
        <p:nvPr/>
      </p:nvGrpSpPr>
      <p:grpSpPr>
        <a:xfrm>
          <a:off x="0" y="0"/>
          <a:ext cx="0" cy="0"/>
          <a:chOff x="0" y="0"/>
          <a:chExt cx="0" cy="0"/>
        </a:xfrm>
      </p:grpSpPr>
      <p:sp>
        <p:nvSpPr>
          <p:cNvPr id="4" name="日期占位符 3"/>
          <p:cNvSpPr>
            <a:spLocks noGrp="1"/>
          </p:cNvSpPr>
          <p:nvPr>
            <p:ph type="dt" sz="half" idx="10"/>
          </p:nvPr>
        </p:nvSpPr>
        <p:spPr/>
        <p:txBody>
          <a:bodyPr/>
          <a:lstStyle/>
          <a:p>
            <a:fld id="{E05B6071-E5CF-4FAA-B3B3-008BE36083D1}" type="datetime1">
              <a:rPr lang="zh-CN" altLang="en-US" smtClean="0"/>
              <a:t>2019/2/21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F9045BA-9AC9-4435-A9A0-D822685BA71C}"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2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hasCustomPrompt="1"/>
          </p:nvPr>
        </p:nvSpPr>
        <p:spPr>
          <a:xfrm>
            <a:off x="1143000" y="1322962"/>
            <a:ext cx="6858000" cy="2187001"/>
          </a:xfrm>
        </p:spPr>
        <p:txBody>
          <a:bodyPr anchor="b">
            <a:normAutofit/>
          </a:bodyPr>
          <a:lstStyle>
            <a:lvl1pPr algn="ctr">
              <a:defRPr sz="4500">
                <a:effectLst>
                  <a:outerShdw blurRad="38100" dist="38100" dir="2700000" algn="tl">
                    <a:srgbClr val="000000">
                      <a:alpha val="43137"/>
                    </a:srgbClr>
                  </a:outerShdw>
                </a:effectLst>
              </a:defRPr>
            </a:lvl1pPr>
          </a:lstStyle>
          <a:p>
            <a:r>
              <a:rPr lang="zh-CN" altLang="en-US" dirty="0"/>
              <a:t>单击此处编辑标题</a:t>
            </a:r>
          </a:p>
        </p:txBody>
      </p:sp>
      <p:sp>
        <p:nvSpPr>
          <p:cNvPr id="3" name="副标题 2"/>
          <p:cNvSpPr>
            <a:spLocks noGrp="1"/>
          </p:cNvSpPr>
          <p:nvPr>
            <p:ph type="subTitle" idx="1"/>
          </p:nvPr>
        </p:nvSpPr>
        <p:spPr>
          <a:xfrm>
            <a:off x="1143000" y="3602038"/>
            <a:ext cx="6858000" cy="1655762"/>
          </a:xfrm>
        </p:spPr>
        <p:txBody>
          <a:bodyPr>
            <a:normAutofit/>
          </a:bodyPr>
          <a:lstStyle>
            <a:lvl1pPr marL="0" indent="0" algn="ctr">
              <a:buNone/>
              <a:defRPr sz="1350">
                <a:solidFill>
                  <a:schemeClr val="tx1">
                    <a:lumMod val="75000"/>
                    <a:lumOff val="25000"/>
                  </a:schemeClr>
                </a:solidFill>
                <a:effectLst/>
                <a:latin typeface="+mj-lt"/>
                <a:ea typeface="+mj-ea"/>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dirty="0"/>
              <a:t>单击此处编辑母版副标题样式</a:t>
            </a:r>
          </a:p>
        </p:txBody>
      </p:sp>
      <p:sp>
        <p:nvSpPr>
          <p:cNvPr id="4" name="日期占位符 3"/>
          <p:cNvSpPr>
            <a:spLocks noGrp="1"/>
          </p:cNvSpPr>
          <p:nvPr>
            <p:ph type="dt" sz="half" idx="10"/>
          </p:nvPr>
        </p:nvSpPr>
        <p:spPr/>
        <p:txBody>
          <a:bodyPr/>
          <a:lstStyle/>
          <a:p>
            <a:fld id="{7CBD2C9B-BECE-49BF-B5BC-A5441315A204}" type="datetime1">
              <a:rPr lang="zh-CN" altLang="en-US" smtClean="0"/>
              <a:t>2019/2/21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9AE70B2-8BF9-45C0-BB95-33D1B9D3A854}" type="slidenum">
              <a:rPr lang="zh-CN" altLang="en-US" smtClean="0"/>
              <a:t>‹#›</a:t>
            </a:fld>
            <a:endParaRPr lang="zh-CN" altLang="en-US"/>
          </a:p>
        </p:txBody>
      </p:sp>
    </p:spTree>
  </p:cSld>
  <p:clrMapOvr>
    <a:masterClrMapping/>
  </p:clrMapOvr>
</p:sldLayout>
</file>

<file path=ppt/slideLayouts/slideLayout12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485775" y="258445"/>
            <a:ext cx="7886700" cy="1325563"/>
          </a:xfrm>
        </p:spPr>
        <p:txBody>
          <a:bodyPr anchor="ctr" anchorCtr="0">
            <a:normAutofit/>
          </a:bodyPr>
          <a:lstStyle>
            <a:lvl1pPr>
              <a:defRPr sz="2400" b="1">
                <a:effectLst>
                  <a:outerShdw blurRad="38100" dist="38100" dir="2700000" algn="tl">
                    <a:srgbClr val="000000">
                      <a:alpha val="43137"/>
                    </a:srgbClr>
                  </a:outerShdw>
                </a:effectLst>
                <a:latin typeface="华文中宋" panose="02010600040101010101" charset="-122"/>
                <a:ea typeface="华文中宋" panose="02010600040101010101" charset="-122"/>
              </a:defRPr>
            </a:lvl1pPr>
          </a:lstStyle>
          <a:p>
            <a:r>
              <a:rPr lang="zh-CN" altLang="en-US" dirty="0"/>
              <a:t>单击此处编辑母版标题样式</a:t>
            </a:r>
          </a:p>
        </p:txBody>
      </p:sp>
      <p:sp>
        <p:nvSpPr>
          <p:cNvPr id="3" name="内容占位符 2"/>
          <p:cNvSpPr>
            <a:spLocks noGrp="1"/>
          </p:cNvSpPr>
          <p:nvPr>
            <p:ph idx="1"/>
          </p:nvPr>
        </p:nvSpPr>
        <p:spPr>
          <a:xfrm>
            <a:off x="485775" y="1825625"/>
            <a:ext cx="7886700" cy="4351338"/>
          </a:xfrm>
        </p:spPr>
        <p:txBody>
          <a:bodyPr>
            <a:normAutofit/>
          </a:bodyPr>
          <a:lstStyle>
            <a:lvl1pPr marL="0" indent="0">
              <a:buNone/>
              <a:defRPr sz="1800">
                <a:solidFill>
                  <a:schemeClr val="tx1">
                    <a:lumMod val="75000"/>
                    <a:lumOff val="25000"/>
                  </a:schemeClr>
                </a:solidFill>
                <a:latin typeface="华文中宋" panose="02010600040101010101" charset="-122"/>
                <a:ea typeface="华文中宋" panose="02010600040101010101" charset="-122"/>
              </a:defRPr>
            </a:lvl1pPr>
            <a:lvl2pPr marL="342900" indent="0">
              <a:buNone/>
              <a:defRPr sz="1800">
                <a:solidFill>
                  <a:schemeClr val="tx1">
                    <a:lumMod val="75000"/>
                    <a:lumOff val="25000"/>
                  </a:schemeClr>
                </a:solidFill>
                <a:latin typeface="华文中宋" panose="02010600040101010101" charset="-122"/>
                <a:ea typeface="华文中宋" panose="02010600040101010101" charset="-122"/>
              </a:defRPr>
            </a:lvl2pPr>
            <a:lvl3pPr marL="685800" indent="0">
              <a:buNone/>
              <a:defRPr sz="1800">
                <a:solidFill>
                  <a:schemeClr val="tx1">
                    <a:lumMod val="75000"/>
                    <a:lumOff val="25000"/>
                  </a:schemeClr>
                </a:solidFill>
                <a:latin typeface="华文中宋" panose="02010600040101010101" charset="-122"/>
                <a:ea typeface="华文中宋" panose="02010600040101010101" charset="-122"/>
              </a:defRPr>
            </a:lvl3pPr>
            <a:lvl4pPr marL="1028700" indent="0">
              <a:buNone/>
              <a:defRPr sz="1800">
                <a:solidFill>
                  <a:schemeClr val="tx1">
                    <a:lumMod val="75000"/>
                    <a:lumOff val="25000"/>
                  </a:schemeClr>
                </a:solidFill>
                <a:latin typeface="华文中宋" panose="02010600040101010101" charset="-122"/>
                <a:ea typeface="华文中宋" panose="02010600040101010101" charset="-122"/>
              </a:defRPr>
            </a:lvl4pPr>
            <a:lvl5pPr marL="1371600" indent="0">
              <a:buNone/>
              <a:defRPr sz="1800">
                <a:solidFill>
                  <a:schemeClr val="tx1">
                    <a:lumMod val="75000"/>
                    <a:lumOff val="25000"/>
                  </a:schemeClr>
                </a:solidFill>
                <a:latin typeface="华文中宋" panose="02010600040101010101" charset="-122"/>
                <a:ea typeface="华文中宋" panose="02010600040101010101" charset="-122"/>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 name="日期占位符 3"/>
          <p:cNvSpPr>
            <a:spLocks noGrp="1"/>
          </p:cNvSpPr>
          <p:nvPr>
            <p:ph type="dt" sz="half" idx="10"/>
          </p:nvPr>
        </p:nvSpPr>
        <p:spPr/>
        <p:txBody>
          <a:bodyPr/>
          <a:lstStyle/>
          <a:p>
            <a:fld id="{61EDB5A2-CE51-40ED-87AC-721B198EBF25}" type="datetime1">
              <a:rPr lang="zh-CN" altLang="en-US" smtClean="0"/>
              <a:t>2019/2/21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9AE70B2-8BF9-45C0-BB95-33D1B9D3A854}" type="slidenum">
              <a:rPr lang="zh-CN" altLang="en-US" smtClean="0"/>
              <a:t>‹#›</a:t>
            </a:fld>
            <a:endParaRPr lang="zh-CN" altLang="en-US"/>
          </a:p>
        </p:txBody>
      </p:sp>
    </p:spTree>
  </p:cSld>
  <p:clrMapOvr>
    <a:masterClrMapping/>
  </p:clrMapOvr>
</p:sldLayout>
</file>

<file path=ppt/slideLayouts/slideLayout12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23888" y="3751117"/>
            <a:ext cx="5491163" cy="811357"/>
          </a:xfrm>
        </p:spPr>
        <p:txBody>
          <a:bodyPr anchor="b">
            <a:normAutofit/>
          </a:bodyPr>
          <a:lstStyle>
            <a:lvl1pPr>
              <a:defRPr sz="3000">
                <a:effectLst>
                  <a:outerShdw blurRad="38100" dist="38100" dir="2700000" algn="tl">
                    <a:srgbClr val="000000">
                      <a:alpha val="43137"/>
                    </a:srgbClr>
                  </a:outerShdw>
                </a:effectLst>
                <a:latin typeface="华文中宋" panose="02010600040101010101" charset="-122"/>
                <a:ea typeface="华文中宋" panose="02010600040101010101" charset="-122"/>
              </a:defRPr>
            </a:lvl1pPr>
          </a:lstStyle>
          <a:p>
            <a:r>
              <a:rPr lang="zh-CN" altLang="en-US" dirty="0"/>
              <a:t>单击此处编辑母版标题样式</a:t>
            </a:r>
          </a:p>
        </p:txBody>
      </p:sp>
      <p:sp>
        <p:nvSpPr>
          <p:cNvPr id="3" name="文本占位符 2"/>
          <p:cNvSpPr>
            <a:spLocks noGrp="1"/>
          </p:cNvSpPr>
          <p:nvPr>
            <p:ph type="body" idx="1"/>
          </p:nvPr>
        </p:nvSpPr>
        <p:spPr>
          <a:xfrm>
            <a:off x="623888" y="4610028"/>
            <a:ext cx="5491163" cy="647555"/>
          </a:xfrm>
        </p:spPr>
        <p:txBody>
          <a:bodyPr>
            <a:normAutofit/>
          </a:bodyPr>
          <a:lstStyle>
            <a:lvl1pPr marL="0" indent="0">
              <a:buNone/>
              <a:defRPr sz="1800">
                <a:solidFill>
                  <a:schemeClr val="tx1"/>
                </a:solidFill>
                <a:latin typeface="华文中宋" panose="02010600040101010101" charset="-122"/>
                <a:ea typeface="华文中宋" panose="02010600040101010101" charset="-122"/>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dirty="0"/>
              <a:t>单击此处编辑母版文本样式</a:t>
            </a:r>
          </a:p>
        </p:txBody>
      </p:sp>
      <p:sp>
        <p:nvSpPr>
          <p:cNvPr id="4" name="日期占位符 3"/>
          <p:cNvSpPr>
            <a:spLocks noGrp="1"/>
          </p:cNvSpPr>
          <p:nvPr>
            <p:ph type="dt" sz="half" idx="10"/>
          </p:nvPr>
        </p:nvSpPr>
        <p:spPr/>
        <p:txBody>
          <a:bodyPr/>
          <a:lstStyle/>
          <a:p>
            <a:fld id="{C4D27643-97E9-44CA-B86E-B776FB97B92F}" type="datetime1">
              <a:rPr lang="zh-CN" altLang="en-US" smtClean="0"/>
              <a:t>2019/2/21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9AE70B2-8BF9-45C0-BB95-33D1B9D3A854}" type="slidenum">
              <a:rPr lang="zh-CN" altLang="en-US" smtClean="0"/>
              <a:t>‹#›</a:t>
            </a:fld>
            <a:endParaRPr lang="zh-CN" altLang="en-US"/>
          </a:p>
        </p:txBody>
      </p:sp>
    </p:spTree>
  </p:cSld>
  <p:clrMapOvr>
    <a:masterClrMapping/>
  </p:clrMapOvr>
</p:sldLayout>
</file>

<file path=ppt/slideLayouts/slideLayout12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485775" y="258445"/>
            <a:ext cx="7886700" cy="1325563"/>
          </a:xfrm>
        </p:spPr>
        <p:txBody>
          <a:bodyPr>
            <a:normAutofit/>
          </a:bodyPr>
          <a:lstStyle>
            <a:lvl1pPr>
              <a:defRPr sz="1800" b="1" i="0">
                <a:effectLst>
                  <a:outerShdw blurRad="38100" dist="38100" dir="2700000" algn="tl">
                    <a:srgbClr val="000000">
                      <a:alpha val="43137"/>
                    </a:srgbClr>
                  </a:outerShdw>
                </a:effectLst>
              </a:defRPr>
            </a:lvl1pPr>
          </a:lstStyle>
          <a:p>
            <a:r>
              <a:rPr lang="zh-CN" altLang="en-US" dirty="0"/>
              <a:t>单击此处编辑母版标题样式</a:t>
            </a:r>
          </a:p>
        </p:txBody>
      </p:sp>
      <p:sp>
        <p:nvSpPr>
          <p:cNvPr id="3" name="内容占位符 2"/>
          <p:cNvSpPr>
            <a:spLocks noGrp="1"/>
          </p:cNvSpPr>
          <p:nvPr>
            <p:ph sz="half" idx="1"/>
          </p:nvPr>
        </p:nvSpPr>
        <p:spPr>
          <a:xfrm>
            <a:off x="485775" y="1825625"/>
            <a:ext cx="3886200" cy="4351338"/>
          </a:xfrm>
        </p:spPr>
        <p:txBody>
          <a:bodyPr>
            <a:normAutofit/>
          </a:bodyPr>
          <a:lstStyle>
            <a:lvl1pPr>
              <a:lnSpc>
                <a:spcPct val="150000"/>
              </a:lnSpc>
              <a:defRPr sz="1500">
                <a:solidFill>
                  <a:schemeClr val="tx1">
                    <a:lumMod val="75000"/>
                    <a:lumOff val="25000"/>
                  </a:schemeClr>
                </a:solidFill>
              </a:defRPr>
            </a:lvl1pPr>
            <a:lvl2pPr>
              <a:lnSpc>
                <a:spcPct val="150000"/>
              </a:lnSpc>
              <a:defRPr sz="1350">
                <a:solidFill>
                  <a:schemeClr val="tx1">
                    <a:lumMod val="75000"/>
                    <a:lumOff val="25000"/>
                  </a:schemeClr>
                </a:solidFill>
              </a:defRPr>
            </a:lvl2pPr>
            <a:lvl3pPr>
              <a:lnSpc>
                <a:spcPct val="150000"/>
              </a:lnSpc>
              <a:defRPr sz="1200">
                <a:solidFill>
                  <a:schemeClr val="tx1">
                    <a:lumMod val="75000"/>
                    <a:lumOff val="25000"/>
                  </a:schemeClr>
                </a:solidFill>
              </a:defRPr>
            </a:lvl3pPr>
            <a:lvl4pPr>
              <a:lnSpc>
                <a:spcPct val="150000"/>
              </a:lnSpc>
              <a:defRPr sz="1200">
                <a:solidFill>
                  <a:schemeClr val="tx1">
                    <a:lumMod val="75000"/>
                    <a:lumOff val="25000"/>
                  </a:schemeClr>
                </a:solidFill>
              </a:defRPr>
            </a:lvl4pPr>
            <a:lvl5pPr>
              <a:lnSpc>
                <a:spcPct val="150000"/>
              </a:lnSpc>
              <a:defRPr sz="1200">
                <a:solidFill>
                  <a:schemeClr val="tx1">
                    <a:lumMod val="75000"/>
                    <a:lumOff val="25000"/>
                  </a:schemeClr>
                </a:solidFill>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 name="内容占位符 3"/>
          <p:cNvSpPr>
            <a:spLocks noGrp="1"/>
          </p:cNvSpPr>
          <p:nvPr>
            <p:ph sz="half" idx="2"/>
          </p:nvPr>
        </p:nvSpPr>
        <p:spPr>
          <a:xfrm>
            <a:off x="4486275" y="1825625"/>
            <a:ext cx="3886200" cy="4351338"/>
          </a:xfrm>
        </p:spPr>
        <p:txBody>
          <a:bodyPr>
            <a:normAutofit/>
          </a:bodyPr>
          <a:lstStyle>
            <a:lvl1pPr>
              <a:lnSpc>
                <a:spcPct val="150000"/>
              </a:lnSpc>
              <a:defRPr sz="1500">
                <a:solidFill>
                  <a:schemeClr val="tx1">
                    <a:lumMod val="75000"/>
                    <a:lumOff val="25000"/>
                  </a:schemeClr>
                </a:solidFill>
              </a:defRPr>
            </a:lvl1pPr>
            <a:lvl2pPr>
              <a:lnSpc>
                <a:spcPct val="150000"/>
              </a:lnSpc>
              <a:defRPr sz="1350">
                <a:solidFill>
                  <a:schemeClr val="tx1">
                    <a:lumMod val="75000"/>
                    <a:lumOff val="25000"/>
                  </a:schemeClr>
                </a:solidFill>
              </a:defRPr>
            </a:lvl2pPr>
            <a:lvl3pPr>
              <a:lnSpc>
                <a:spcPct val="150000"/>
              </a:lnSpc>
              <a:defRPr sz="1200">
                <a:solidFill>
                  <a:schemeClr val="tx1">
                    <a:lumMod val="75000"/>
                    <a:lumOff val="25000"/>
                  </a:schemeClr>
                </a:solidFill>
              </a:defRPr>
            </a:lvl3pPr>
            <a:lvl4pPr>
              <a:lnSpc>
                <a:spcPct val="150000"/>
              </a:lnSpc>
              <a:defRPr sz="1200">
                <a:solidFill>
                  <a:schemeClr val="tx1">
                    <a:lumMod val="75000"/>
                    <a:lumOff val="25000"/>
                  </a:schemeClr>
                </a:solidFill>
              </a:defRPr>
            </a:lvl4pPr>
            <a:lvl5pPr>
              <a:lnSpc>
                <a:spcPct val="150000"/>
              </a:lnSpc>
              <a:defRPr sz="1200">
                <a:solidFill>
                  <a:schemeClr val="tx1">
                    <a:lumMod val="75000"/>
                    <a:lumOff val="25000"/>
                  </a:schemeClr>
                </a:solidFill>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5" name="日期占位符 4"/>
          <p:cNvSpPr>
            <a:spLocks noGrp="1"/>
          </p:cNvSpPr>
          <p:nvPr>
            <p:ph type="dt" sz="half" idx="10"/>
          </p:nvPr>
        </p:nvSpPr>
        <p:spPr/>
        <p:txBody>
          <a:bodyPr/>
          <a:lstStyle/>
          <a:p>
            <a:fld id="{610DABAE-2655-44B1-9E2B-43DB177CCB54}" type="datetime1">
              <a:rPr lang="zh-CN" altLang="en-US" smtClean="0"/>
              <a:t>2019/2/21</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49AE70B2-8BF9-45C0-BB95-33D1B9D3A854}" type="slidenum">
              <a:rPr lang="zh-CN" altLang="en-US" smtClean="0"/>
              <a:t>‹#›</a:t>
            </a:fld>
            <a:endParaRPr lang="zh-CN" altLang="en-US"/>
          </a:p>
        </p:txBody>
      </p:sp>
    </p:spTree>
  </p:cSld>
  <p:clrMapOvr>
    <a:masterClrMapping/>
  </p:clrMapOvr>
</p:sldLayout>
</file>

<file path=ppt/slideLayouts/slideLayout12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29841" y="365125"/>
            <a:ext cx="7886700" cy="1325563"/>
          </a:xfrm>
        </p:spPr>
        <p:txBody>
          <a:bodyPr/>
          <a:lstStyle/>
          <a:p>
            <a:r>
              <a:rPr lang="zh-CN" altLang="en-US"/>
              <a:t>单击此处编辑母版标题样式</a:t>
            </a:r>
          </a:p>
        </p:txBody>
      </p:sp>
      <p:sp>
        <p:nvSpPr>
          <p:cNvPr id="3" name="文本占位符 2"/>
          <p:cNvSpPr>
            <a:spLocks noGrp="1"/>
          </p:cNvSpPr>
          <p:nvPr>
            <p:ph type="body" idx="1"/>
          </p:nvPr>
        </p:nvSpPr>
        <p:spPr>
          <a:xfrm>
            <a:off x="629841" y="1744961"/>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dirty="0"/>
              <a:t>单击此处编辑母版文本样式</a:t>
            </a:r>
          </a:p>
        </p:txBody>
      </p:sp>
      <p:sp>
        <p:nvSpPr>
          <p:cNvPr id="4" name="内容占位符 3"/>
          <p:cNvSpPr>
            <a:spLocks noGrp="1"/>
          </p:cNvSpPr>
          <p:nvPr>
            <p:ph sz="half" idx="2"/>
          </p:nvPr>
        </p:nvSpPr>
        <p:spPr>
          <a:xfrm>
            <a:off x="629841" y="2615609"/>
            <a:ext cx="3868340" cy="3574054"/>
          </a:xfrm>
        </p:spPr>
        <p:txBody>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5" name="文本占位符 4"/>
          <p:cNvSpPr>
            <a:spLocks noGrp="1"/>
          </p:cNvSpPr>
          <p:nvPr>
            <p:ph type="body" sz="quarter" idx="3"/>
          </p:nvPr>
        </p:nvSpPr>
        <p:spPr>
          <a:xfrm>
            <a:off x="4629150" y="1744961"/>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dirty="0"/>
              <a:t>单击此处编辑母版文本样式</a:t>
            </a:r>
          </a:p>
        </p:txBody>
      </p:sp>
      <p:sp>
        <p:nvSpPr>
          <p:cNvPr id="6" name="内容占位符 5"/>
          <p:cNvSpPr>
            <a:spLocks noGrp="1"/>
          </p:cNvSpPr>
          <p:nvPr>
            <p:ph sz="quarter" idx="4"/>
          </p:nvPr>
        </p:nvSpPr>
        <p:spPr>
          <a:xfrm>
            <a:off x="4629150" y="2615609"/>
            <a:ext cx="3887391" cy="3574054"/>
          </a:xfrm>
        </p:spPr>
        <p:txBody>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7" name="日期占位符 6"/>
          <p:cNvSpPr>
            <a:spLocks noGrp="1"/>
          </p:cNvSpPr>
          <p:nvPr>
            <p:ph type="dt" sz="half" idx="10"/>
          </p:nvPr>
        </p:nvSpPr>
        <p:spPr/>
        <p:txBody>
          <a:bodyPr/>
          <a:lstStyle/>
          <a:p>
            <a:fld id="{2CE79BB9-738B-4DFB-9940-C0AAA60015A7}" type="datetime1">
              <a:rPr lang="zh-CN" altLang="en-US" smtClean="0"/>
              <a:t>2019/2/21</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49AE70B2-8BF9-45C0-BB95-33D1B9D3A854}" type="slidenum">
              <a:rPr lang="zh-CN" altLang="en-US" smtClean="0"/>
              <a:t>‹#›</a:t>
            </a:fld>
            <a:endParaRPr lang="zh-CN" altLang="en-US"/>
          </a:p>
        </p:txBody>
      </p:sp>
    </p:spTree>
  </p:cSld>
  <p:clrMapOvr>
    <a:masterClrMapping/>
  </p:clrMapOvr>
</p:sldLayout>
</file>

<file path=ppt/slideLayouts/slideLayout12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628650" y="2766219"/>
            <a:ext cx="7886700" cy="1325563"/>
          </a:xfrm>
        </p:spPr>
        <p:txBody>
          <a:bodyPr>
            <a:normAutofit/>
          </a:bodyPr>
          <a:lstStyle>
            <a:lvl1pPr algn="ctr">
              <a:defRPr sz="3600" b="0">
                <a:effectLst>
                  <a:outerShdw blurRad="38100" dist="38100" dir="2700000" algn="tl">
                    <a:srgbClr val="000000">
                      <a:alpha val="43137"/>
                    </a:srgbClr>
                  </a:outerShdw>
                </a:effectLst>
                <a:latin typeface="华文中宋" panose="02010600040101010101" charset="-122"/>
                <a:ea typeface="华文中宋" panose="02010600040101010101" charset="-122"/>
              </a:defRPr>
            </a:lvl1pPr>
          </a:lstStyle>
          <a:p>
            <a:r>
              <a:rPr lang="zh-CN" altLang="en-US" dirty="0"/>
              <a:t>单击此处编辑母版标题样式</a:t>
            </a:r>
          </a:p>
        </p:txBody>
      </p:sp>
      <p:sp>
        <p:nvSpPr>
          <p:cNvPr id="3" name="日期占位符 2"/>
          <p:cNvSpPr>
            <a:spLocks noGrp="1"/>
          </p:cNvSpPr>
          <p:nvPr>
            <p:ph type="dt" sz="half" idx="10"/>
          </p:nvPr>
        </p:nvSpPr>
        <p:spPr/>
        <p:txBody>
          <a:bodyPr/>
          <a:lstStyle/>
          <a:p>
            <a:fld id="{519922AF-CB11-4BE5-A7E2-14676891A492}" type="datetime1">
              <a:rPr lang="zh-CN" altLang="en-US" smtClean="0"/>
              <a:t>2019/2/21</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49AE70B2-8BF9-45C0-BB95-33D1B9D3A854}" type="slidenum">
              <a:rPr lang="zh-CN" altLang="en-US" smtClean="0"/>
              <a:t>‹#›</a:t>
            </a:fld>
            <a:endParaRPr lang="zh-CN" alt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bl">
  <p:cSld name="标题和表格">
    <p:spTree>
      <p:nvGrpSpPr>
        <p:cNvPr id="1" name=""/>
        <p:cNvGrpSpPr/>
        <p:nvPr/>
      </p:nvGrpSpPr>
      <p:grpSpPr>
        <a:xfrm>
          <a:off x="0" y="0"/>
          <a:ext cx="0" cy="0"/>
          <a:chOff x="0" y="0"/>
          <a:chExt cx="0" cy="0"/>
        </a:xfrm>
      </p:grpSpPr>
      <p:sp>
        <p:nvSpPr>
          <p:cNvPr id="2" name="标题 1"/>
          <p:cNvSpPr>
            <a:spLocks noGrp="1"/>
          </p:cNvSpPr>
          <p:nvPr>
            <p:ph type="title"/>
          </p:nvPr>
        </p:nvSpPr>
        <p:spPr>
          <a:xfrm>
            <a:off x="574675" y="304800"/>
            <a:ext cx="8001000" cy="1216025"/>
          </a:xfrm>
        </p:spPr>
        <p:txBody>
          <a:bodyPr/>
          <a:lstStyle/>
          <a:p>
            <a:pPr fontAlgn="base"/>
            <a:r>
              <a:rPr lang="zh-CN" altLang="en-US" strike="noStrike" noProof="1" smtClean="0"/>
              <a:t>单击此处编辑母版标题样式</a:t>
            </a:r>
            <a:endParaRPr lang="zh-CN" altLang="en-US" strike="noStrike" noProof="1"/>
          </a:p>
        </p:txBody>
      </p:sp>
      <p:sp>
        <p:nvSpPr>
          <p:cNvPr id="3" name="表格占位符 2"/>
          <p:cNvSpPr>
            <a:spLocks noGrp="1"/>
          </p:cNvSpPr>
          <p:nvPr>
            <p:ph type="tbl" idx="1"/>
          </p:nvPr>
        </p:nvSpPr>
        <p:spPr>
          <a:xfrm>
            <a:off x="566738" y="1752600"/>
            <a:ext cx="8001000" cy="4267200"/>
          </a:xfrm>
        </p:spPr>
        <p:txBody>
          <a:bodyPr vert="horz" lIns="91440" tIns="45720" rIns="91440" bIns="45720" rtlCol="0">
            <a:normAutofit/>
          </a:bodyPr>
          <a:lstStyle/>
          <a:p>
            <a:pPr marL="171450" marR="0" lvl="0" indent="-171450" algn="l" defTabSz="685800" rtl="0" eaLnBrk="1" fontAlgn="base" latinLnBrk="0" hangingPunct="1">
              <a:lnSpc>
                <a:spcPct val="90000"/>
              </a:lnSpc>
              <a:spcBef>
                <a:spcPts val="750"/>
              </a:spcBef>
              <a:spcAft>
                <a:spcPct val="0"/>
              </a:spcAft>
              <a:buClrTx/>
              <a:buSzTx/>
              <a:buFont typeface="Wingdings 2" panose="05020102010507070707" pitchFamily="18" charset="2"/>
              <a:buChar char=""/>
              <a:defRPr/>
            </a:pPr>
            <a:endParaRPr kumimoji="0" lang="zh-CN" altLang="en-US" sz="2100" b="0" i="0" u="none" strike="noStrike" kern="1200" cap="none" spc="0" normalizeH="0" baseline="0" noProof="0" smtClean="0">
              <a:ln>
                <a:noFill/>
              </a:ln>
              <a:solidFill>
                <a:schemeClr val="tx1"/>
              </a:solidFill>
              <a:effectLst/>
              <a:uLnTx/>
              <a:uFillTx/>
              <a:latin typeface="+mn-lt"/>
              <a:ea typeface="+mn-ea"/>
              <a:cs typeface="+mn-cs"/>
            </a:endParaRPr>
          </a:p>
        </p:txBody>
      </p:sp>
      <p:sp>
        <p:nvSpPr>
          <p:cNvPr id="4" name="日期占位符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fld id="{1F4E63E1-FFBF-47DB-8B10-EF08D7C95191}" type="datetime1">
              <a:rPr kumimoji="0" lang="zh-CN" altLang="en-US" sz="825" b="0" i="0" u="none" strike="noStrike" kern="1200" cap="none" spc="0" normalizeH="0" baseline="0" noProof="0" smtClean="0">
                <a:ln>
                  <a:noFill/>
                </a:ln>
                <a:solidFill>
                  <a:schemeClr val="tx1">
                    <a:lumMod val="65000"/>
                    <a:lumOff val="35000"/>
                  </a:schemeClr>
                </a:solidFill>
                <a:effectLst/>
                <a:uLnTx/>
                <a:uFillTx/>
                <a:latin typeface="+mn-lt"/>
                <a:ea typeface="+mn-ea"/>
                <a:cs typeface="+mn-cs"/>
              </a:rPr>
              <a:t>2019/2/21</a:t>
            </a:fld>
            <a:endParaRPr kumimoji="0" lang="en-US" altLang="zh-CN" sz="825" b="0" i="0" u="none" strike="noStrike" kern="1200" cap="none" spc="0" normalizeH="0" baseline="0" noProof="0">
              <a:ln>
                <a:noFill/>
              </a:ln>
              <a:solidFill>
                <a:schemeClr val="tx1">
                  <a:lumMod val="65000"/>
                  <a:lumOff val="35000"/>
                </a:schemeClr>
              </a:solidFill>
              <a:effectLst/>
              <a:uLnTx/>
              <a:uFillTx/>
              <a:latin typeface="+mn-lt"/>
              <a:ea typeface="+mn-ea"/>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altLang="zh-CN" sz="825" b="0" i="0" u="none" strike="noStrike" kern="1200" cap="none" spc="0" normalizeH="0" baseline="0" noProof="0">
              <a:ln>
                <a:noFill/>
              </a:ln>
              <a:solidFill>
                <a:schemeClr val="tx1">
                  <a:lumMod val="65000"/>
                  <a:lumOff val="35000"/>
                </a:schemeClr>
              </a:solidFill>
              <a:effectLst/>
              <a:uLnTx/>
              <a:uFillTx/>
              <a:latin typeface="+mn-lt"/>
              <a:ea typeface="+mn-ea"/>
              <a:cs typeface="+mn-cs"/>
            </a:endParaRPr>
          </a:p>
        </p:txBody>
      </p:sp>
      <p:sp>
        <p:nvSpPr>
          <p:cNvPr id="6" name="灯片编号占位符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660B6196-D268-45FD-A2B1-A579AD189DAF}" type="slidenum">
              <a:rPr kumimoji="0" lang="en-US" altLang="zh-CN" sz="825" b="0" i="0" u="none" strike="noStrike" kern="1200" cap="none" spc="0" normalizeH="0" baseline="0" noProof="0">
                <a:ln>
                  <a:noFill/>
                </a:ln>
                <a:solidFill>
                  <a:schemeClr val="tx1">
                    <a:tint val="75000"/>
                  </a:schemeClr>
                </a:solidFill>
                <a:effectLst/>
                <a:uLnTx/>
                <a:uFillTx/>
                <a:latin typeface="+mn-lt"/>
                <a:ea typeface="+mn-ea"/>
                <a:cs typeface="+mn-cs"/>
              </a:rPr>
              <a:t>‹#›</a:t>
            </a:fld>
            <a:endParaRPr kumimoji="0" lang="en-US" altLang="zh-CN" sz="825" b="0" i="0" u="none" strike="noStrike" kern="1200" cap="none" spc="0" normalizeH="0" baseline="0" noProof="0">
              <a:ln>
                <a:noFill/>
              </a:ln>
              <a:solidFill>
                <a:schemeClr val="tx1">
                  <a:tint val="75000"/>
                </a:schemeClr>
              </a:solidFill>
              <a:effectLst/>
              <a:uLnTx/>
              <a:uFillTx/>
              <a:latin typeface="+mn-lt"/>
              <a:ea typeface="+mn-ea"/>
              <a:cs typeface="+mn-cs"/>
            </a:endParaRPr>
          </a:p>
        </p:txBody>
      </p:sp>
    </p:spTree>
  </p:cSld>
  <p:clrMapOvr>
    <a:masterClrMapping/>
  </p:clrMapOvr>
</p:sldLayout>
</file>

<file path=ppt/slideLayouts/slideLayout13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9F7AFED9-A735-4642-9606-DD124ED7F73A}" type="datetime1">
              <a:rPr lang="zh-CN" altLang="en-US" smtClean="0"/>
              <a:t>2019/2/21</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49AE70B2-8BF9-45C0-BB95-33D1B9D3A854}" type="slidenum">
              <a:rPr lang="zh-CN" altLang="en-US" smtClean="0"/>
              <a:t>‹#›</a:t>
            </a:fld>
            <a:endParaRPr lang="zh-CN" altLang="en-US"/>
          </a:p>
        </p:txBody>
      </p:sp>
    </p:spTree>
  </p:cSld>
  <p:clrMapOvr>
    <a:masterClrMapping/>
  </p:clrMapOvr>
</p:sldLayout>
</file>

<file path=ppt/slideLayouts/slideLayout13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hasCustomPrompt="1"/>
          </p:nvPr>
        </p:nvSpPr>
        <p:spPr>
          <a:xfrm>
            <a:off x="485060" y="127000"/>
            <a:ext cx="3123900" cy="1600200"/>
          </a:xfrm>
        </p:spPr>
        <p:txBody>
          <a:bodyPr anchor="ctr" anchorCtr="0">
            <a:normAutofit/>
          </a:bodyPr>
          <a:lstStyle>
            <a:lvl1pPr>
              <a:defRPr sz="1800" b="1">
                <a:effectLst>
                  <a:outerShdw blurRad="38100" dist="38100" dir="2700000" algn="tl">
                    <a:srgbClr val="000000">
                      <a:alpha val="43137"/>
                    </a:srgbClr>
                  </a:outerShdw>
                </a:effectLst>
              </a:defRPr>
            </a:lvl1pPr>
          </a:lstStyle>
          <a:p>
            <a:r>
              <a:rPr lang="zh-CN" altLang="en-US" dirty="0"/>
              <a:t>单击此处编辑标题</a:t>
            </a:r>
          </a:p>
        </p:txBody>
      </p:sp>
      <p:sp>
        <p:nvSpPr>
          <p:cNvPr id="3" name="图片占位符 2"/>
          <p:cNvSpPr>
            <a:spLocks noGrp="1" noChangeAspect="1"/>
          </p:cNvSpPr>
          <p:nvPr>
            <p:ph type="pic" idx="1"/>
          </p:nvPr>
        </p:nvSpPr>
        <p:spPr>
          <a:xfrm>
            <a:off x="3888000" y="766354"/>
            <a:ext cx="4363031" cy="5094446"/>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zh-CN" altLang="en-US" dirty="0"/>
          </a:p>
        </p:txBody>
      </p:sp>
      <p:sp>
        <p:nvSpPr>
          <p:cNvPr id="4" name="文本占位符 3"/>
          <p:cNvSpPr>
            <a:spLocks noGrp="1"/>
          </p:cNvSpPr>
          <p:nvPr>
            <p:ph type="body" sz="half" idx="2"/>
          </p:nvPr>
        </p:nvSpPr>
        <p:spPr>
          <a:xfrm>
            <a:off x="488870" y="2057400"/>
            <a:ext cx="3123900" cy="3811588"/>
          </a:xfrm>
        </p:spPr>
        <p:txBody>
          <a:bodyPr>
            <a:normAutofit/>
          </a:bodyPr>
          <a:lstStyle>
            <a:lvl1pPr marL="0" indent="0">
              <a:lnSpc>
                <a:spcPct val="150000"/>
              </a:lnSpc>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dirty="0"/>
              <a:t>单击此处编辑母版文本样式</a:t>
            </a:r>
          </a:p>
        </p:txBody>
      </p:sp>
      <p:sp>
        <p:nvSpPr>
          <p:cNvPr id="5" name="日期占位符 4"/>
          <p:cNvSpPr>
            <a:spLocks noGrp="1"/>
          </p:cNvSpPr>
          <p:nvPr>
            <p:ph type="dt" sz="half" idx="10"/>
          </p:nvPr>
        </p:nvSpPr>
        <p:spPr/>
        <p:txBody>
          <a:bodyPr/>
          <a:lstStyle/>
          <a:p>
            <a:fld id="{58E9C288-BB12-4355-A250-B53462BC08CB}" type="datetime1">
              <a:rPr lang="zh-CN" altLang="en-US" smtClean="0"/>
              <a:t>2019/2/21</a:t>
            </a:fld>
            <a:endParaRPr lang="zh-CN" altLang="en-US" dirty="0"/>
          </a:p>
        </p:txBody>
      </p:sp>
      <p:sp>
        <p:nvSpPr>
          <p:cNvPr id="6" name="页脚占位符 5"/>
          <p:cNvSpPr>
            <a:spLocks noGrp="1"/>
          </p:cNvSpPr>
          <p:nvPr>
            <p:ph type="ftr" sz="quarter" idx="11"/>
          </p:nvPr>
        </p:nvSpPr>
        <p:spPr/>
        <p:txBody>
          <a:bodyPr/>
          <a:lstStyle/>
          <a:p>
            <a:endParaRPr lang="zh-CN" altLang="en-US" dirty="0"/>
          </a:p>
        </p:txBody>
      </p:sp>
      <p:sp>
        <p:nvSpPr>
          <p:cNvPr id="7" name="灯片编号占位符 6"/>
          <p:cNvSpPr>
            <a:spLocks noGrp="1"/>
          </p:cNvSpPr>
          <p:nvPr>
            <p:ph type="sldNum" sz="quarter" idx="12"/>
          </p:nvPr>
        </p:nvSpPr>
        <p:spPr/>
        <p:txBody>
          <a:bodyPr/>
          <a:lstStyle/>
          <a:p>
            <a:fld id="{FABC47A4-756D-490B-A52F-7D9E2C9FC05F}" type="slidenum">
              <a:rPr lang="zh-CN" altLang="en-US" smtClean="0"/>
              <a:t>‹#›</a:t>
            </a:fld>
            <a:endParaRPr lang="zh-CN" altLang="en-US"/>
          </a:p>
        </p:txBody>
      </p:sp>
      <p:cxnSp>
        <p:nvCxnSpPr>
          <p:cNvPr id="8" name="直接连接符 7" hidden="1"/>
          <p:cNvCxnSpPr/>
          <p:nvPr/>
        </p:nvCxnSpPr>
        <p:spPr>
          <a:xfrm>
            <a:off x="557213" y="434340"/>
            <a:ext cx="0" cy="1391285"/>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132.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7368363" y="365125"/>
            <a:ext cx="1146987" cy="5811838"/>
          </a:xfrm>
        </p:spPr>
        <p:txBody>
          <a:bodyPr vert="eaVert">
            <a:normAutofit/>
          </a:bodyPr>
          <a:lstStyle>
            <a:lvl1pPr>
              <a:defRPr sz="2700"/>
            </a:lvl1pPr>
          </a:lstStyle>
          <a:p>
            <a:r>
              <a:rPr lang="zh-CN" altLang="en-US"/>
              <a:t>单击此处编辑母版标题样式</a:t>
            </a:r>
          </a:p>
        </p:txBody>
      </p:sp>
      <p:sp>
        <p:nvSpPr>
          <p:cNvPr id="3" name="竖排文字占位符 2"/>
          <p:cNvSpPr>
            <a:spLocks noGrp="1"/>
          </p:cNvSpPr>
          <p:nvPr>
            <p:ph type="body" orient="vert" idx="1"/>
          </p:nvPr>
        </p:nvSpPr>
        <p:spPr>
          <a:xfrm>
            <a:off x="628650" y="365125"/>
            <a:ext cx="6659969" cy="5811838"/>
          </a:xfrm>
        </p:spPr>
        <p:txBody>
          <a:bodyPr vert="eaVert"/>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 name="日期占位符 3"/>
          <p:cNvSpPr>
            <a:spLocks noGrp="1"/>
          </p:cNvSpPr>
          <p:nvPr>
            <p:ph type="dt" sz="half" idx="10"/>
          </p:nvPr>
        </p:nvSpPr>
        <p:spPr/>
        <p:txBody>
          <a:bodyPr/>
          <a:lstStyle/>
          <a:p>
            <a:fld id="{D37BC0AC-7A98-47F4-A197-D4816CABA04A}" type="datetime1">
              <a:rPr lang="zh-CN" altLang="en-US" smtClean="0"/>
              <a:t>2019/2/21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9AE70B2-8BF9-45C0-BB95-33D1B9D3A854}" type="slidenum">
              <a:rPr lang="zh-CN" altLang="en-US" smtClean="0"/>
              <a:t>‹#›</a:t>
            </a:fld>
            <a:endParaRPr lang="zh-CN" altLang="en-US"/>
          </a:p>
        </p:txBody>
      </p:sp>
    </p:spTree>
  </p:cSld>
  <p:clrMapOvr>
    <a:masterClrMapping/>
  </p:clrMapOvr>
</p:sldLayout>
</file>

<file path=ppt/slideLayouts/slideLayout133.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sp>
        <p:nvSpPr>
          <p:cNvPr id="3" name="日期占位符 2"/>
          <p:cNvSpPr>
            <a:spLocks noGrp="1"/>
          </p:cNvSpPr>
          <p:nvPr>
            <p:ph type="dt" sz="half" idx="10"/>
          </p:nvPr>
        </p:nvSpPr>
        <p:spPr/>
        <p:txBody>
          <a:bodyPr/>
          <a:lstStyle/>
          <a:p>
            <a:fld id="{1468A70C-3563-4FAE-B35D-E5205600445C}" type="datetime1">
              <a:rPr lang="zh-CN" altLang="en-US" smtClean="0"/>
              <a:t>2019/2/21</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49AE70B2-8BF9-45C0-BB95-33D1B9D3A854}" type="slidenum">
              <a:rPr lang="zh-CN" altLang="en-US" smtClean="0"/>
              <a:t>‹#›</a:t>
            </a:fld>
            <a:endParaRPr lang="zh-CN" altLang="en-US"/>
          </a:p>
        </p:txBody>
      </p:sp>
      <p:sp>
        <p:nvSpPr>
          <p:cNvPr id="7" name="内容占位符 6"/>
          <p:cNvSpPr>
            <a:spLocks noGrp="1"/>
          </p:cNvSpPr>
          <p:nvPr>
            <p:ph sz="quarter" idx="13"/>
          </p:nvPr>
        </p:nvSpPr>
        <p:spPr>
          <a:xfrm>
            <a:off x="628650" y="551543"/>
            <a:ext cx="7886700" cy="5558971"/>
          </a:xfrm>
        </p:spPr>
        <p:txBody>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Tree>
  </p:cSld>
  <p:clrMapOvr>
    <a:masterClrMapping/>
  </p:clrMapOvr>
</p:sldLayout>
</file>

<file path=ppt/slideLayouts/slideLayout13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hasCustomPrompt="1"/>
          </p:nvPr>
        </p:nvSpPr>
        <p:spPr>
          <a:xfrm>
            <a:off x="1143000" y="1322962"/>
            <a:ext cx="6858000" cy="2187001"/>
          </a:xfrm>
        </p:spPr>
        <p:txBody>
          <a:bodyPr anchor="b">
            <a:normAutofit/>
          </a:bodyPr>
          <a:lstStyle>
            <a:lvl1pPr algn="ctr">
              <a:defRPr sz="4500">
                <a:effectLst>
                  <a:outerShdw blurRad="38100" dist="38100" dir="2700000" algn="tl">
                    <a:srgbClr val="000000">
                      <a:alpha val="43137"/>
                    </a:srgbClr>
                  </a:outerShdw>
                </a:effectLst>
              </a:defRPr>
            </a:lvl1pPr>
          </a:lstStyle>
          <a:p>
            <a:r>
              <a:rPr lang="zh-CN" altLang="en-US" dirty="0"/>
              <a:t>单击此处编辑标题</a:t>
            </a:r>
          </a:p>
        </p:txBody>
      </p:sp>
      <p:sp>
        <p:nvSpPr>
          <p:cNvPr id="3" name="副标题 2"/>
          <p:cNvSpPr>
            <a:spLocks noGrp="1"/>
          </p:cNvSpPr>
          <p:nvPr>
            <p:ph type="subTitle" idx="1"/>
          </p:nvPr>
        </p:nvSpPr>
        <p:spPr>
          <a:xfrm>
            <a:off x="1143000" y="3602038"/>
            <a:ext cx="6858000" cy="1655762"/>
          </a:xfrm>
        </p:spPr>
        <p:txBody>
          <a:bodyPr>
            <a:normAutofit/>
          </a:bodyPr>
          <a:lstStyle>
            <a:lvl1pPr marL="0" indent="0" algn="ctr">
              <a:buNone/>
              <a:defRPr sz="1350">
                <a:solidFill>
                  <a:schemeClr val="tx1">
                    <a:lumMod val="75000"/>
                    <a:lumOff val="25000"/>
                  </a:schemeClr>
                </a:solidFill>
                <a:effectLst/>
                <a:latin typeface="+mj-lt"/>
                <a:ea typeface="+mj-ea"/>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dirty="0"/>
              <a:t>单击此处编辑母版副标题样式</a:t>
            </a:r>
          </a:p>
        </p:txBody>
      </p:sp>
      <p:sp>
        <p:nvSpPr>
          <p:cNvPr id="4" name="日期占位符 3"/>
          <p:cNvSpPr>
            <a:spLocks noGrp="1"/>
          </p:cNvSpPr>
          <p:nvPr>
            <p:ph type="dt" sz="half" idx="10"/>
          </p:nvPr>
        </p:nvSpPr>
        <p:spPr/>
        <p:txBody>
          <a:bodyPr/>
          <a:lstStyle/>
          <a:p>
            <a:fld id="{C008A1AB-37D0-4449-90D2-5B8EF27A7865}" type="datetime1">
              <a:rPr lang="zh-CN" altLang="en-US" smtClean="0"/>
              <a:t>2019/2/21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9AE70B2-8BF9-45C0-BB95-33D1B9D3A854}" type="slidenum">
              <a:rPr lang="zh-CN" altLang="en-US" smtClean="0"/>
              <a:t>‹#›</a:t>
            </a:fld>
            <a:endParaRPr lang="zh-CN" altLang="en-US"/>
          </a:p>
        </p:txBody>
      </p:sp>
    </p:spTree>
  </p:cSld>
  <p:clrMapOvr>
    <a:masterClrMapping/>
  </p:clrMapOvr>
</p:sldLayout>
</file>

<file path=ppt/slideLayouts/slideLayout13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485775" y="258445"/>
            <a:ext cx="7886700" cy="1325563"/>
          </a:xfrm>
        </p:spPr>
        <p:txBody>
          <a:bodyPr anchor="ctr" anchorCtr="0">
            <a:normAutofit/>
          </a:bodyPr>
          <a:lstStyle>
            <a:lvl1pPr>
              <a:defRPr sz="2400" b="1">
                <a:effectLst>
                  <a:outerShdw blurRad="38100" dist="38100" dir="2700000" algn="tl">
                    <a:srgbClr val="000000">
                      <a:alpha val="43137"/>
                    </a:srgbClr>
                  </a:outerShdw>
                </a:effectLst>
                <a:latin typeface="华文中宋" panose="02010600040101010101" charset="-122"/>
                <a:ea typeface="华文中宋" panose="02010600040101010101" charset="-122"/>
              </a:defRPr>
            </a:lvl1pPr>
          </a:lstStyle>
          <a:p>
            <a:r>
              <a:rPr lang="zh-CN" altLang="en-US" dirty="0"/>
              <a:t>单击此处编辑母版标题样式</a:t>
            </a:r>
          </a:p>
        </p:txBody>
      </p:sp>
      <p:sp>
        <p:nvSpPr>
          <p:cNvPr id="3" name="内容占位符 2"/>
          <p:cNvSpPr>
            <a:spLocks noGrp="1"/>
          </p:cNvSpPr>
          <p:nvPr>
            <p:ph idx="1"/>
          </p:nvPr>
        </p:nvSpPr>
        <p:spPr>
          <a:xfrm>
            <a:off x="485775" y="1825625"/>
            <a:ext cx="7886700" cy="4351338"/>
          </a:xfrm>
        </p:spPr>
        <p:txBody>
          <a:bodyPr>
            <a:normAutofit/>
          </a:bodyPr>
          <a:lstStyle>
            <a:lvl1pPr marL="0" indent="0">
              <a:buNone/>
              <a:defRPr sz="1800">
                <a:solidFill>
                  <a:schemeClr val="tx1">
                    <a:lumMod val="75000"/>
                    <a:lumOff val="25000"/>
                  </a:schemeClr>
                </a:solidFill>
                <a:latin typeface="华文中宋" panose="02010600040101010101" charset="-122"/>
                <a:ea typeface="华文中宋" panose="02010600040101010101" charset="-122"/>
              </a:defRPr>
            </a:lvl1pPr>
            <a:lvl2pPr marL="342900" indent="0">
              <a:buNone/>
              <a:defRPr sz="1800">
                <a:solidFill>
                  <a:schemeClr val="tx1">
                    <a:lumMod val="75000"/>
                    <a:lumOff val="25000"/>
                  </a:schemeClr>
                </a:solidFill>
                <a:latin typeface="华文中宋" panose="02010600040101010101" charset="-122"/>
                <a:ea typeface="华文中宋" panose="02010600040101010101" charset="-122"/>
              </a:defRPr>
            </a:lvl2pPr>
            <a:lvl3pPr marL="685800" indent="0">
              <a:buNone/>
              <a:defRPr sz="1800">
                <a:solidFill>
                  <a:schemeClr val="tx1">
                    <a:lumMod val="75000"/>
                    <a:lumOff val="25000"/>
                  </a:schemeClr>
                </a:solidFill>
                <a:latin typeface="华文中宋" panose="02010600040101010101" charset="-122"/>
                <a:ea typeface="华文中宋" panose="02010600040101010101" charset="-122"/>
              </a:defRPr>
            </a:lvl3pPr>
            <a:lvl4pPr marL="1028700" indent="0">
              <a:buNone/>
              <a:defRPr sz="1800">
                <a:solidFill>
                  <a:schemeClr val="tx1">
                    <a:lumMod val="75000"/>
                    <a:lumOff val="25000"/>
                  </a:schemeClr>
                </a:solidFill>
                <a:latin typeface="华文中宋" panose="02010600040101010101" charset="-122"/>
                <a:ea typeface="华文中宋" panose="02010600040101010101" charset="-122"/>
              </a:defRPr>
            </a:lvl4pPr>
            <a:lvl5pPr marL="1371600" indent="0">
              <a:buNone/>
              <a:defRPr sz="1800">
                <a:solidFill>
                  <a:schemeClr val="tx1">
                    <a:lumMod val="75000"/>
                    <a:lumOff val="25000"/>
                  </a:schemeClr>
                </a:solidFill>
                <a:latin typeface="华文中宋" panose="02010600040101010101" charset="-122"/>
                <a:ea typeface="华文中宋" panose="02010600040101010101" charset="-122"/>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 name="日期占位符 3"/>
          <p:cNvSpPr>
            <a:spLocks noGrp="1"/>
          </p:cNvSpPr>
          <p:nvPr>
            <p:ph type="dt" sz="half" idx="10"/>
          </p:nvPr>
        </p:nvSpPr>
        <p:spPr/>
        <p:txBody>
          <a:bodyPr/>
          <a:lstStyle/>
          <a:p>
            <a:fld id="{3B803C30-FA88-4B92-AF86-24D9E6388477}" type="datetime1">
              <a:rPr lang="zh-CN" altLang="en-US" smtClean="0"/>
              <a:t>2019/2/21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9AE70B2-8BF9-45C0-BB95-33D1B9D3A854}" type="slidenum">
              <a:rPr lang="zh-CN" altLang="en-US" smtClean="0"/>
              <a:t>‹#›</a:t>
            </a:fld>
            <a:endParaRPr lang="zh-CN" altLang="en-US"/>
          </a:p>
        </p:txBody>
      </p:sp>
    </p:spTree>
  </p:cSld>
  <p:clrMapOvr>
    <a:masterClrMapping/>
  </p:clrMapOvr>
</p:sldLayout>
</file>

<file path=ppt/slideLayouts/slideLayout13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23888" y="3751117"/>
            <a:ext cx="5491163" cy="811357"/>
          </a:xfrm>
        </p:spPr>
        <p:txBody>
          <a:bodyPr anchor="b">
            <a:normAutofit/>
          </a:bodyPr>
          <a:lstStyle>
            <a:lvl1pPr>
              <a:defRPr sz="3000">
                <a:effectLst>
                  <a:outerShdw blurRad="38100" dist="38100" dir="2700000" algn="tl">
                    <a:srgbClr val="000000">
                      <a:alpha val="43137"/>
                    </a:srgbClr>
                  </a:outerShdw>
                </a:effectLst>
                <a:latin typeface="华文中宋" panose="02010600040101010101" charset="-122"/>
                <a:ea typeface="华文中宋" panose="02010600040101010101" charset="-122"/>
              </a:defRPr>
            </a:lvl1pPr>
          </a:lstStyle>
          <a:p>
            <a:r>
              <a:rPr lang="zh-CN" altLang="en-US" dirty="0"/>
              <a:t>单击此处编辑母版标题样式</a:t>
            </a:r>
          </a:p>
        </p:txBody>
      </p:sp>
      <p:sp>
        <p:nvSpPr>
          <p:cNvPr id="3" name="文本占位符 2"/>
          <p:cNvSpPr>
            <a:spLocks noGrp="1"/>
          </p:cNvSpPr>
          <p:nvPr>
            <p:ph type="body" idx="1"/>
          </p:nvPr>
        </p:nvSpPr>
        <p:spPr>
          <a:xfrm>
            <a:off x="623888" y="4610028"/>
            <a:ext cx="5491163" cy="647555"/>
          </a:xfrm>
        </p:spPr>
        <p:txBody>
          <a:bodyPr>
            <a:normAutofit/>
          </a:bodyPr>
          <a:lstStyle>
            <a:lvl1pPr marL="0" indent="0">
              <a:buNone/>
              <a:defRPr sz="1800">
                <a:solidFill>
                  <a:schemeClr val="tx1"/>
                </a:solidFill>
                <a:latin typeface="华文中宋" panose="02010600040101010101" charset="-122"/>
                <a:ea typeface="华文中宋" panose="02010600040101010101" charset="-122"/>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dirty="0"/>
              <a:t>单击此处编辑母版文本样式</a:t>
            </a:r>
          </a:p>
        </p:txBody>
      </p:sp>
      <p:sp>
        <p:nvSpPr>
          <p:cNvPr id="4" name="日期占位符 3"/>
          <p:cNvSpPr>
            <a:spLocks noGrp="1"/>
          </p:cNvSpPr>
          <p:nvPr>
            <p:ph type="dt" sz="half" idx="10"/>
          </p:nvPr>
        </p:nvSpPr>
        <p:spPr/>
        <p:txBody>
          <a:bodyPr/>
          <a:lstStyle/>
          <a:p>
            <a:fld id="{060FDD80-9B3B-4617-913A-435F63B45F83}" type="datetime1">
              <a:rPr lang="zh-CN" altLang="en-US" smtClean="0"/>
              <a:t>2019/2/21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9AE70B2-8BF9-45C0-BB95-33D1B9D3A854}" type="slidenum">
              <a:rPr lang="zh-CN" altLang="en-US" smtClean="0"/>
              <a:t>‹#›</a:t>
            </a:fld>
            <a:endParaRPr lang="zh-CN" altLang="en-US"/>
          </a:p>
        </p:txBody>
      </p:sp>
    </p:spTree>
  </p:cSld>
  <p:clrMapOvr>
    <a:masterClrMapping/>
  </p:clrMapOvr>
</p:sldLayout>
</file>

<file path=ppt/slideLayouts/slideLayout13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485775" y="258445"/>
            <a:ext cx="7886700" cy="1325563"/>
          </a:xfrm>
        </p:spPr>
        <p:txBody>
          <a:bodyPr>
            <a:normAutofit/>
          </a:bodyPr>
          <a:lstStyle>
            <a:lvl1pPr>
              <a:defRPr sz="1800" b="1" i="0">
                <a:effectLst>
                  <a:outerShdw blurRad="38100" dist="38100" dir="2700000" algn="tl">
                    <a:srgbClr val="000000">
                      <a:alpha val="43137"/>
                    </a:srgbClr>
                  </a:outerShdw>
                </a:effectLst>
              </a:defRPr>
            </a:lvl1pPr>
          </a:lstStyle>
          <a:p>
            <a:r>
              <a:rPr lang="zh-CN" altLang="en-US" dirty="0"/>
              <a:t>单击此处编辑母版标题样式</a:t>
            </a:r>
          </a:p>
        </p:txBody>
      </p:sp>
      <p:sp>
        <p:nvSpPr>
          <p:cNvPr id="3" name="内容占位符 2"/>
          <p:cNvSpPr>
            <a:spLocks noGrp="1"/>
          </p:cNvSpPr>
          <p:nvPr>
            <p:ph sz="half" idx="1"/>
          </p:nvPr>
        </p:nvSpPr>
        <p:spPr>
          <a:xfrm>
            <a:off x="485775" y="1825625"/>
            <a:ext cx="3886200" cy="4351338"/>
          </a:xfrm>
        </p:spPr>
        <p:txBody>
          <a:bodyPr>
            <a:normAutofit/>
          </a:bodyPr>
          <a:lstStyle>
            <a:lvl1pPr>
              <a:lnSpc>
                <a:spcPct val="150000"/>
              </a:lnSpc>
              <a:defRPr sz="1500">
                <a:solidFill>
                  <a:schemeClr val="tx1">
                    <a:lumMod val="75000"/>
                    <a:lumOff val="25000"/>
                  </a:schemeClr>
                </a:solidFill>
              </a:defRPr>
            </a:lvl1pPr>
            <a:lvl2pPr>
              <a:lnSpc>
                <a:spcPct val="150000"/>
              </a:lnSpc>
              <a:defRPr sz="1350">
                <a:solidFill>
                  <a:schemeClr val="tx1">
                    <a:lumMod val="75000"/>
                    <a:lumOff val="25000"/>
                  </a:schemeClr>
                </a:solidFill>
              </a:defRPr>
            </a:lvl2pPr>
            <a:lvl3pPr>
              <a:lnSpc>
                <a:spcPct val="150000"/>
              </a:lnSpc>
              <a:defRPr sz="1200">
                <a:solidFill>
                  <a:schemeClr val="tx1">
                    <a:lumMod val="75000"/>
                    <a:lumOff val="25000"/>
                  </a:schemeClr>
                </a:solidFill>
              </a:defRPr>
            </a:lvl3pPr>
            <a:lvl4pPr>
              <a:lnSpc>
                <a:spcPct val="150000"/>
              </a:lnSpc>
              <a:defRPr sz="1200">
                <a:solidFill>
                  <a:schemeClr val="tx1">
                    <a:lumMod val="75000"/>
                    <a:lumOff val="25000"/>
                  </a:schemeClr>
                </a:solidFill>
              </a:defRPr>
            </a:lvl4pPr>
            <a:lvl5pPr>
              <a:lnSpc>
                <a:spcPct val="150000"/>
              </a:lnSpc>
              <a:defRPr sz="1200">
                <a:solidFill>
                  <a:schemeClr val="tx1">
                    <a:lumMod val="75000"/>
                    <a:lumOff val="25000"/>
                  </a:schemeClr>
                </a:solidFill>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 name="内容占位符 3"/>
          <p:cNvSpPr>
            <a:spLocks noGrp="1"/>
          </p:cNvSpPr>
          <p:nvPr>
            <p:ph sz="half" idx="2"/>
          </p:nvPr>
        </p:nvSpPr>
        <p:spPr>
          <a:xfrm>
            <a:off x="4486275" y="1825625"/>
            <a:ext cx="3886200" cy="4351338"/>
          </a:xfrm>
        </p:spPr>
        <p:txBody>
          <a:bodyPr>
            <a:normAutofit/>
          </a:bodyPr>
          <a:lstStyle>
            <a:lvl1pPr>
              <a:lnSpc>
                <a:spcPct val="150000"/>
              </a:lnSpc>
              <a:defRPr sz="1500">
                <a:solidFill>
                  <a:schemeClr val="tx1">
                    <a:lumMod val="75000"/>
                    <a:lumOff val="25000"/>
                  </a:schemeClr>
                </a:solidFill>
              </a:defRPr>
            </a:lvl1pPr>
            <a:lvl2pPr>
              <a:lnSpc>
                <a:spcPct val="150000"/>
              </a:lnSpc>
              <a:defRPr sz="1350">
                <a:solidFill>
                  <a:schemeClr val="tx1">
                    <a:lumMod val="75000"/>
                    <a:lumOff val="25000"/>
                  </a:schemeClr>
                </a:solidFill>
              </a:defRPr>
            </a:lvl2pPr>
            <a:lvl3pPr>
              <a:lnSpc>
                <a:spcPct val="150000"/>
              </a:lnSpc>
              <a:defRPr sz="1200">
                <a:solidFill>
                  <a:schemeClr val="tx1">
                    <a:lumMod val="75000"/>
                    <a:lumOff val="25000"/>
                  </a:schemeClr>
                </a:solidFill>
              </a:defRPr>
            </a:lvl3pPr>
            <a:lvl4pPr>
              <a:lnSpc>
                <a:spcPct val="150000"/>
              </a:lnSpc>
              <a:defRPr sz="1200">
                <a:solidFill>
                  <a:schemeClr val="tx1">
                    <a:lumMod val="75000"/>
                    <a:lumOff val="25000"/>
                  </a:schemeClr>
                </a:solidFill>
              </a:defRPr>
            </a:lvl4pPr>
            <a:lvl5pPr>
              <a:lnSpc>
                <a:spcPct val="150000"/>
              </a:lnSpc>
              <a:defRPr sz="1200">
                <a:solidFill>
                  <a:schemeClr val="tx1">
                    <a:lumMod val="75000"/>
                    <a:lumOff val="25000"/>
                  </a:schemeClr>
                </a:solidFill>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5" name="日期占位符 4"/>
          <p:cNvSpPr>
            <a:spLocks noGrp="1"/>
          </p:cNvSpPr>
          <p:nvPr>
            <p:ph type="dt" sz="half" idx="10"/>
          </p:nvPr>
        </p:nvSpPr>
        <p:spPr/>
        <p:txBody>
          <a:bodyPr/>
          <a:lstStyle/>
          <a:p>
            <a:fld id="{42C36C54-A80E-4036-A5A2-58EDD1E3D190}" type="datetime1">
              <a:rPr lang="zh-CN" altLang="en-US" smtClean="0"/>
              <a:t>2019/2/21</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49AE70B2-8BF9-45C0-BB95-33D1B9D3A854}" type="slidenum">
              <a:rPr lang="zh-CN" altLang="en-US" smtClean="0"/>
              <a:t>‹#›</a:t>
            </a:fld>
            <a:endParaRPr lang="zh-CN" altLang="en-US"/>
          </a:p>
        </p:txBody>
      </p:sp>
    </p:spTree>
  </p:cSld>
  <p:clrMapOvr>
    <a:masterClrMapping/>
  </p:clrMapOvr>
</p:sldLayout>
</file>

<file path=ppt/slideLayouts/slideLayout13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29841" y="365125"/>
            <a:ext cx="7886700" cy="1325563"/>
          </a:xfrm>
        </p:spPr>
        <p:txBody>
          <a:bodyPr/>
          <a:lstStyle/>
          <a:p>
            <a:r>
              <a:rPr lang="zh-CN" altLang="en-US"/>
              <a:t>单击此处编辑母版标题样式</a:t>
            </a:r>
          </a:p>
        </p:txBody>
      </p:sp>
      <p:sp>
        <p:nvSpPr>
          <p:cNvPr id="3" name="文本占位符 2"/>
          <p:cNvSpPr>
            <a:spLocks noGrp="1"/>
          </p:cNvSpPr>
          <p:nvPr>
            <p:ph type="body" idx="1"/>
          </p:nvPr>
        </p:nvSpPr>
        <p:spPr>
          <a:xfrm>
            <a:off x="629841" y="1744961"/>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dirty="0"/>
              <a:t>单击此处编辑母版文本样式</a:t>
            </a:r>
          </a:p>
        </p:txBody>
      </p:sp>
      <p:sp>
        <p:nvSpPr>
          <p:cNvPr id="4" name="内容占位符 3"/>
          <p:cNvSpPr>
            <a:spLocks noGrp="1"/>
          </p:cNvSpPr>
          <p:nvPr>
            <p:ph sz="half" idx="2"/>
          </p:nvPr>
        </p:nvSpPr>
        <p:spPr>
          <a:xfrm>
            <a:off x="629841" y="2615609"/>
            <a:ext cx="3868340" cy="3574054"/>
          </a:xfrm>
        </p:spPr>
        <p:txBody>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5" name="文本占位符 4"/>
          <p:cNvSpPr>
            <a:spLocks noGrp="1"/>
          </p:cNvSpPr>
          <p:nvPr>
            <p:ph type="body" sz="quarter" idx="3"/>
          </p:nvPr>
        </p:nvSpPr>
        <p:spPr>
          <a:xfrm>
            <a:off x="4629150" y="1744961"/>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dirty="0"/>
              <a:t>单击此处编辑母版文本样式</a:t>
            </a:r>
          </a:p>
        </p:txBody>
      </p:sp>
      <p:sp>
        <p:nvSpPr>
          <p:cNvPr id="6" name="内容占位符 5"/>
          <p:cNvSpPr>
            <a:spLocks noGrp="1"/>
          </p:cNvSpPr>
          <p:nvPr>
            <p:ph sz="quarter" idx="4"/>
          </p:nvPr>
        </p:nvSpPr>
        <p:spPr>
          <a:xfrm>
            <a:off x="4629150" y="2615609"/>
            <a:ext cx="3887391" cy="3574054"/>
          </a:xfrm>
        </p:spPr>
        <p:txBody>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7" name="日期占位符 6"/>
          <p:cNvSpPr>
            <a:spLocks noGrp="1"/>
          </p:cNvSpPr>
          <p:nvPr>
            <p:ph type="dt" sz="half" idx="10"/>
          </p:nvPr>
        </p:nvSpPr>
        <p:spPr/>
        <p:txBody>
          <a:bodyPr/>
          <a:lstStyle/>
          <a:p>
            <a:fld id="{881B52AF-12FA-4013-B78B-9F02B89E5172}" type="datetime1">
              <a:rPr lang="zh-CN" altLang="en-US" smtClean="0"/>
              <a:t>2019/2/21</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49AE70B2-8BF9-45C0-BB95-33D1B9D3A854}" type="slidenum">
              <a:rPr lang="zh-CN" altLang="en-US" smtClean="0"/>
              <a:t>‹#›</a:t>
            </a:fld>
            <a:endParaRPr lang="zh-CN" altLang="en-US"/>
          </a:p>
        </p:txBody>
      </p:sp>
    </p:spTree>
  </p:cSld>
  <p:clrMapOvr>
    <a:masterClrMapping/>
  </p:clrMapOvr>
</p:sldLayout>
</file>

<file path=ppt/slideLayouts/slideLayout13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628650" y="2766219"/>
            <a:ext cx="7886700" cy="1325563"/>
          </a:xfrm>
        </p:spPr>
        <p:txBody>
          <a:bodyPr>
            <a:normAutofit/>
          </a:bodyPr>
          <a:lstStyle>
            <a:lvl1pPr algn="ctr">
              <a:defRPr sz="3600" b="0">
                <a:effectLst>
                  <a:outerShdw blurRad="38100" dist="38100" dir="2700000" algn="tl">
                    <a:srgbClr val="000000">
                      <a:alpha val="43137"/>
                    </a:srgbClr>
                  </a:outerShdw>
                </a:effectLst>
                <a:latin typeface="华文中宋" panose="02010600040101010101" charset="-122"/>
                <a:ea typeface="华文中宋" panose="02010600040101010101" charset="-122"/>
              </a:defRPr>
            </a:lvl1pPr>
          </a:lstStyle>
          <a:p>
            <a:r>
              <a:rPr lang="zh-CN" altLang="en-US" dirty="0"/>
              <a:t>单击此处编辑母版标题样式</a:t>
            </a:r>
          </a:p>
        </p:txBody>
      </p:sp>
      <p:sp>
        <p:nvSpPr>
          <p:cNvPr id="3" name="日期占位符 2"/>
          <p:cNvSpPr>
            <a:spLocks noGrp="1"/>
          </p:cNvSpPr>
          <p:nvPr>
            <p:ph type="dt" sz="half" idx="10"/>
          </p:nvPr>
        </p:nvSpPr>
        <p:spPr/>
        <p:txBody>
          <a:bodyPr/>
          <a:lstStyle/>
          <a:p>
            <a:fld id="{0139FE3B-DFD3-4EFF-8E91-BEA2C5C7E9B3}" type="datetime1">
              <a:rPr lang="zh-CN" altLang="en-US" smtClean="0"/>
              <a:t>2019/2/21</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49AE70B2-8BF9-45C0-BB95-33D1B9D3A854}" type="slidenum">
              <a:rPr lang="zh-CN" altLang="en-US" smtClean="0"/>
              <a:t>‹#›</a:t>
            </a:fld>
            <a:endParaRPr lang="zh-CN" alt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4530"/>
            <a:ext cx="6858000" cy="2387600"/>
          </a:xfrm>
        </p:spPr>
        <p:txBody>
          <a:bodyPr anchor="b">
            <a:normAutofit/>
          </a:bodyPr>
          <a:lstStyle>
            <a:lvl1pPr algn="ctr">
              <a:defRPr sz="4500"/>
            </a:lvl1pPr>
          </a:lstStyle>
          <a:p>
            <a:pPr fontAlgn="base"/>
            <a:r>
              <a:rPr lang="zh-CN" altLang="en-US" strike="noStrike" noProof="1" smtClean="0"/>
              <a:t>单击此处编辑母版标题样式</a:t>
            </a:r>
            <a:endParaRPr lang="en-US" strike="noStrike" noProof="1"/>
          </a:p>
        </p:txBody>
      </p:sp>
      <p:sp>
        <p:nvSpPr>
          <p:cNvPr id="3" name="Subtitle 2"/>
          <p:cNvSpPr>
            <a:spLocks noGrp="1"/>
          </p:cNvSpPr>
          <p:nvPr>
            <p:ph type="subTitle" idx="1" hasCustomPrompt="1"/>
          </p:nvPr>
        </p:nvSpPr>
        <p:spPr>
          <a:xfrm>
            <a:off x="1143000" y="3602038"/>
            <a:ext cx="6858000" cy="1655762"/>
          </a:xfrm>
        </p:spPr>
        <p:txBody>
          <a:bodyPr/>
          <a:lstStyle>
            <a:lvl1pPr marL="0" indent="0" algn="ctr">
              <a:buNone/>
              <a:defRPr sz="1800">
                <a:solidFill>
                  <a:schemeClr val="tx1">
                    <a:lumMod val="75000"/>
                    <a:lumOff val="25000"/>
                  </a:schemeClr>
                </a:solidFill>
              </a:defRPr>
            </a:lvl1pPr>
            <a:lvl2pPr marL="342900" indent="0" algn="ctr">
              <a:buNone/>
              <a:defRPr sz="2100"/>
            </a:lvl2pPr>
            <a:lvl3pPr marL="685800" indent="0" algn="ctr">
              <a:buNone/>
              <a:defRPr sz="1800"/>
            </a:lvl3pPr>
            <a:lvl4pPr marL="1028700" indent="0" algn="ctr">
              <a:buNone/>
              <a:defRPr sz="1500"/>
            </a:lvl4pPr>
            <a:lvl5pPr marL="1371600" indent="0" algn="ctr">
              <a:buNone/>
              <a:defRPr sz="1500"/>
            </a:lvl5pPr>
            <a:lvl6pPr marL="1714500" indent="0" algn="ctr">
              <a:buNone/>
              <a:defRPr sz="1500"/>
            </a:lvl6pPr>
            <a:lvl7pPr marL="2057400" indent="0" algn="ctr">
              <a:buNone/>
              <a:defRPr sz="1500"/>
            </a:lvl7pPr>
            <a:lvl8pPr marL="2400300" indent="0" algn="ctr">
              <a:buNone/>
              <a:defRPr sz="1500"/>
            </a:lvl8pPr>
            <a:lvl9pPr marL="2743200" indent="0" algn="ctr">
              <a:buNone/>
              <a:defRPr sz="1500"/>
            </a:lvl9pPr>
          </a:lstStyle>
          <a:p>
            <a:pPr fontAlgn="base"/>
            <a:r>
              <a:rPr lang="zh-CN" altLang="en-US" strike="noStrike" noProof="1" smtClean="0"/>
              <a:t>单击以编辑母版副标题样式</a:t>
            </a:r>
            <a:endParaRPr lang="en-US" strike="noStrike" noProof="1"/>
          </a:p>
        </p:txBody>
      </p:sp>
      <p:sp>
        <p:nvSpPr>
          <p:cNvPr id="4" name="日期占位符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fld id="{9DA8443B-C123-4FE9-98CA-918FD6DBE14D}" type="datetime1">
              <a:rPr kumimoji="0" lang="zh-CN" altLang="en-US" sz="825" b="0" i="0" u="none" strike="noStrike" kern="1200" cap="none" spc="0" normalizeH="0" baseline="0" noProof="0" smtClean="0">
                <a:ln>
                  <a:noFill/>
                </a:ln>
                <a:solidFill>
                  <a:schemeClr val="tx1">
                    <a:lumMod val="65000"/>
                    <a:lumOff val="35000"/>
                  </a:schemeClr>
                </a:solidFill>
                <a:effectLst/>
                <a:uLnTx/>
                <a:uFillTx/>
                <a:latin typeface="+mn-lt"/>
                <a:ea typeface="+mn-ea"/>
                <a:cs typeface="+mn-cs"/>
              </a:rPr>
              <a:t>2019/2/21</a:t>
            </a:fld>
            <a:endParaRPr kumimoji="0" lang="en-US" altLang="zh-CN" sz="825" b="0" i="0" u="none" strike="noStrike" kern="1200" cap="none" spc="0" normalizeH="0" baseline="0" noProof="0">
              <a:ln>
                <a:noFill/>
              </a:ln>
              <a:solidFill>
                <a:schemeClr val="tx1">
                  <a:lumMod val="65000"/>
                  <a:lumOff val="35000"/>
                </a:schemeClr>
              </a:solidFill>
              <a:effectLst/>
              <a:uLnTx/>
              <a:uFillTx/>
              <a:latin typeface="+mn-lt"/>
              <a:ea typeface="+mn-ea"/>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altLang="zh-CN" sz="825" b="0" i="0" u="none" strike="noStrike" kern="1200" cap="none" spc="0" normalizeH="0" baseline="0" noProof="0">
              <a:ln>
                <a:noFill/>
              </a:ln>
              <a:solidFill>
                <a:schemeClr val="tx1">
                  <a:lumMod val="65000"/>
                  <a:lumOff val="35000"/>
                </a:schemeClr>
              </a:solidFill>
              <a:effectLst/>
              <a:uLnTx/>
              <a:uFillTx/>
              <a:latin typeface="+mn-lt"/>
              <a:ea typeface="+mn-ea"/>
              <a:cs typeface="+mn-cs"/>
            </a:endParaRPr>
          </a:p>
        </p:txBody>
      </p:sp>
      <p:sp>
        <p:nvSpPr>
          <p:cNvPr id="6" name="灯片编号占位符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281E0AC4-8CFE-4C63-9204-3EEA63BCAF4F}" type="slidenum">
              <a:rPr kumimoji="0" lang="en-US" altLang="zh-CN" sz="825" b="0" i="0" u="none" strike="noStrike" kern="1200" cap="none" spc="0" normalizeH="0" baseline="0" noProof="0">
                <a:ln>
                  <a:noFill/>
                </a:ln>
                <a:solidFill>
                  <a:schemeClr val="tx1">
                    <a:tint val="75000"/>
                  </a:schemeClr>
                </a:solidFill>
                <a:effectLst/>
                <a:uLnTx/>
                <a:uFillTx/>
                <a:latin typeface="+mn-lt"/>
                <a:ea typeface="+mn-ea"/>
                <a:cs typeface="+mn-cs"/>
              </a:rPr>
              <a:t>‹#›</a:t>
            </a:fld>
            <a:endParaRPr kumimoji="0" lang="en-US" altLang="zh-CN" sz="825" b="0" i="0" u="none" strike="noStrike" kern="1200" cap="none" spc="0" normalizeH="0" baseline="0" noProof="0">
              <a:ln>
                <a:noFill/>
              </a:ln>
              <a:solidFill>
                <a:schemeClr val="tx1">
                  <a:tint val="75000"/>
                </a:schemeClr>
              </a:solidFill>
              <a:effectLst/>
              <a:uLnTx/>
              <a:uFillTx/>
              <a:latin typeface="+mn-lt"/>
              <a:ea typeface="+mn-ea"/>
              <a:cs typeface="+mn-cs"/>
            </a:endParaRPr>
          </a:p>
        </p:txBody>
      </p:sp>
    </p:spTree>
  </p:cSld>
  <p:clrMapOvr>
    <a:masterClrMapping/>
  </p:clrMapOvr>
</p:sldLayout>
</file>

<file path=ppt/slideLayouts/slideLayout14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6C2A0A1B-D29E-4249-93F0-F887B4D691C1}" type="datetime1">
              <a:rPr lang="zh-CN" altLang="en-US" smtClean="0"/>
              <a:t>2019/2/21</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49AE70B2-8BF9-45C0-BB95-33D1B9D3A854}" type="slidenum">
              <a:rPr lang="zh-CN" altLang="en-US" smtClean="0"/>
              <a:t>‹#›</a:t>
            </a:fld>
            <a:endParaRPr lang="zh-CN" altLang="en-US"/>
          </a:p>
        </p:txBody>
      </p:sp>
    </p:spTree>
  </p:cSld>
  <p:clrMapOvr>
    <a:masterClrMapping/>
  </p:clrMapOvr>
</p:sldLayout>
</file>

<file path=ppt/slideLayouts/slideLayout14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hasCustomPrompt="1"/>
          </p:nvPr>
        </p:nvSpPr>
        <p:spPr>
          <a:xfrm>
            <a:off x="485060" y="127000"/>
            <a:ext cx="3123900" cy="1600200"/>
          </a:xfrm>
        </p:spPr>
        <p:txBody>
          <a:bodyPr anchor="ctr" anchorCtr="0">
            <a:normAutofit/>
          </a:bodyPr>
          <a:lstStyle>
            <a:lvl1pPr>
              <a:defRPr sz="1800" b="1">
                <a:effectLst>
                  <a:outerShdw blurRad="38100" dist="38100" dir="2700000" algn="tl">
                    <a:srgbClr val="000000">
                      <a:alpha val="43137"/>
                    </a:srgbClr>
                  </a:outerShdw>
                </a:effectLst>
              </a:defRPr>
            </a:lvl1pPr>
          </a:lstStyle>
          <a:p>
            <a:r>
              <a:rPr lang="zh-CN" altLang="en-US" dirty="0"/>
              <a:t>单击此处编辑标题</a:t>
            </a:r>
          </a:p>
        </p:txBody>
      </p:sp>
      <p:sp>
        <p:nvSpPr>
          <p:cNvPr id="3" name="图片占位符 2"/>
          <p:cNvSpPr>
            <a:spLocks noGrp="1" noChangeAspect="1"/>
          </p:cNvSpPr>
          <p:nvPr>
            <p:ph type="pic" idx="1"/>
          </p:nvPr>
        </p:nvSpPr>
        <p:spPr>
          <a:xfrm>
            <a:off x="3888000" y="766354"/>
            <a:ext cx="4363031" cy="5094446"/>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zh-CN" altLang="en-US" dirty="0"/>
          </a:p>
        </p:txBody>
      </p:sp>
      <p:sp>
        <p:nvSpPr>
          <p:cNvPr id="4" name="文本占位符 3"/>
          <p:cNvSpPr>
            <a:spLocks noGrp="1"/>
          </p:cNvSpPr>
          <p:nvPr>
            <p:ph type="body" sz="half" idx="2"/>
          </p:nvPr>
        </p:nvSpPr>
        <p:spPr>
          <a:xfrm>
            <a:off x="488870" y="2057400"/>
            <a:ext cx="3123900" cy="3811588"/>
          </a:xfrm>
        </p:spPr>
        <p:txBody>
          <a:bodyPr>
            <a:normAutofit/>
          </a:bodyPr>
          <a:lstStyle>
            <a:lvl1pPr marL="0" indent="0">
              <a:lnSpc>
                <a:spcPct val="150000"/>
              </a:lnSpc>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dirty="0"/>
              <a:t>单击此处编辑母版文本样式</a:t>
            </a:r>
          </a:p>
        </p:txBody>
      </p:sp>
      <p:sp>
        <p:nvSpPr>
          <p:cNvPr id="5" name="日期占位符 4"/>
          <p:cNvSpPr>
            <a:spLocks noGrp="1"/>
          </p:cNvSpPr>
          <p:nvPr>
            <p:ph type="dt" sz="half" idx="10"/>
          </p:nvPr>
        </p:nvSpPr>
        <p:spPr/>
        <p:txBody>
          <a:bodyPr/>
          <a:lstStyle/>
          <a:p>
            <a:fld id="{A8DBB712-1BDB-4266-94A0-7CBE2444EE23}" type="datetime1">
              <a:rPr lang="zh-CN" altLang="en-US" smtClean="0"/>
              <a:t>2019/2/21</a:t>
            </a:fld>
            <a:endParaRPr lang="zh-CN" altLang="en-US" dirty="0"/>
          </a:p>
        </p:txBody>
      </p:sp>
      <p:sp>
        <p:nvSpPr>
          <p:cNvPr id="6" name="页脚占位符 5"/>
          <p:cNvSpPr>
            <a:spLocks noGrp="1"/>
          </p:cNvSpPr>
          <p:nvPr>
            <p:ph type="ftr" sz="quarter" idx="11"/>
          </p:nvPr>
        </p:nvSpPr>
        <p:spPr/>
        <p:txBody>
          <a:bodyPr/>
          <a:lstStyle/>
          <a:p>
            <a:endParaRPr lang="zh-CN" altLang="en-US" dirty="0"/>
          </a:p>
        </p:txBody>
      </p:sp>
      <p:sp>
        <p:nvSpPr>
          <p:cNvPr id="7" name="灯片编号占位符 6"/>
          <p:cNvSpPr>
            <a:spLocks noGrp="1"/>
          </p:cNvSpPr>
          <p:nvPr>
            <p:ph type="sldNum" sz="quarter" idx="12"/>
          </p:nvPr>
        </p:nvSpPr>
        <p:spPr/>
        <p:txBody>
          <a:bodyPr/>
          <a:lstStyle/>
          <a:p>
            <a:fld id="{FABC47A4-756D-490B-A52F-7D9E2C9FC05F}" type="slidenum">
              <a:rPr lang="zh-CN" altLang="en-US" smtClean="0"/>
              <a:t>‹#›</a:t>
            </a:fld>
            <a:endParaRPr lang="zh-CN" altLang="en-US"/>
          </a:p>
        </p:txBody>
      </p:sp>
      <p:cxnSp>
        <p:nvCxnSpPr>
          <p:cNvPr id="8" name="直接连接符 7" hidden="1"/>
          <p:cNvCxnSpPr/>
          <p:nvPr/>
        </p:nvCxnSpPr>
        <p:spPr>
          <a:xfrm>
            <a:off x="557213" y="434340"/>
            <a:ext cx="0" cy="1391285"/>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142.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7368363" y="365125"/>
            <a:ext cx="1146987" cy="5811838"/>
          </a:xfrm>
        </p:spPr>
        <p:txBody>
          <a:bodyPr vert="eaVert">
            <a:normAutofit/>
          </a:bodyPr>
          <a:lstStyle>
            <a:lvl1pPr>
              <a:defRPr sz="2700"/>
            </a:lvl1pPr>
          </a:lstStyle>
          <a:p>
            <a:r>
              <a:rPr lang="zh-CN" altLang="en-US"/>
              <a:t>单击此处编辑母版标题样式</a:t>
            </a:r>
          </a:p>
        </p:txBody>
      </p:sp>
      <p:sp>
        <p:nvSpPr>
          <p:cNvPr id="3" name="竖排文字占位符 2"/>
          <p:cNvSpPr>
            <a:spLocks noGrp="1"/>
          </p:cNvSpPr>
          <p:nvPr>
            <p:ph type="body" orient="vert" idx="1"/>
          </p:nvPr>
        </p:nvSpPr>
        <p:spPr>
          <a:xfrm>
            <a:off x="628650" y="365125"/>
            <a:ext cx="6659969" cy="5811838"/>
          </a:xfrm>
        </p:spPr>
        <p:txBody>
          <a:bodyPr vert="eaVert"/>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 name="日期占位符 3"/>
          <p:cNvSpPr>
            <a:spLocks noGrp="1"/>
          </p:cNvSpPr>
          <p:nvPr>
            <p:ph type="dt" sz="half" idx="10"/>
          </p:nvPr>
        </p:nvSpPr>
        <p:spPr/>
        <p:txBody>
          <a:bodyPr/>
          <a:lstStyle/>
          <a:p>
            <a:fld id="{0F9143D4-FCC0-4DAE-B764-0893802FAEC3}" type="datetime1">
              <a:rPr lang="zh-CN" altLang="en-US" smtClean="0"/>
              <a:t>2019/2/21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9AE70B2-8BF9-45C0-BB95-33D1B9D3A854}" type="slidenum">
              <a:rPr lang="zh-CN" altLang="en-US" smtClean="0"/>
              <a:t>‹#›</a:t>
            </a:fld>
            <a:endParaRPr lang="zh-CN" altLang="en-US"/>
          </a:p>
        </p:txBody>
      </p:sp>
    </p:spTree>
  </p:cSld>
  <p:clrMapOvr>
    <a:masterClrMapping/>
  </p:clrMapOvr>
</p:sldLayout>
</file>

<file path=ppt/slideLayouts/slideLayout143.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sp>
        <p:nvSpPr>
          <p:cNvPr id="3" name="日期占位符 2"/>
          <p:cNvSpPr>
            <a:spLocks noGrp="1"/>
          </p:cNvSpPr>
          <p:nvPr>
            <p:ph type="dt" sz="half" idx="10"/>
          </p:nvPr>
        </p:nvSpPr>
        <p:spPr/>
        <p:txBody>
          <a:bodyPr/>
          <a:lstStyle/>
          <a:p>
            <a:fld id="{D09BB677-94C6-44E4-8E5C-0AB50AEE37D3}" type="datetime1">
              <a:rPr lang="zh-CN" altLang="en-US" smtClean="0"/>
              <a:t>2019/2/21</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49AE70B2-8BF9-45C0-BB95-33D1B9D3A854}" type="slidenum">
              <a:rPr lang="zh-CN" altLang="en-US" smtClean="0"/>
              <a:t>‹#›</a:t>
            </a:fld>
            <a:endParaRPr lang="zh-CN" altLang="en-US"/>
          </a:p>
        </p:txBody>
      </p:sp>
      <p:sp>
        <p:nvSpPr>
          <p:cNvPr id="7" name="内容占位符 6"/>
          <p:cNvSpPr>
            <a:spLocks noGrp="1"/>
          </p:cNvSpPr>
          <p:nvPr>
            <p:ph sz="quarter" idx="13"/>
          </p:nvPr>
        </p:nvSpPr>
        <p:spPr>
          <a:xfrm>
            <a:off x="628650" y="551543"/>
            <a:ext cx="7886700" cy="5558971"/>
          </a:xfrm>
        </p:spPr>
        <p:txBody>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Tree>
  </p:cSld>
  <p:clrMapOvr>
    <a:masterClrMapping/>
  </p:clrMapOvr>
</p:sldLayout>
</file>

<file path=ppt/slideLayouts/slideLayout14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hasCustomPrompt="1"/>
          </p:nvPr>
        </p:nvSpPr>
        <p:spPr>
          <a:xfrm>
            <a:off x="1143000" y="1322962"/>
            <a:ext cx="6858000" cy="2187001"/>
          </a:xfrm>
        </p:spPr>
        <p:txBody>
          <a:bodyPr anchor="b">
            <a:normAutofit/>
          </a:bodyPr>
          <a:lstStyle>
            <a:lvl1pPr algn="ctr">
              <a:defRPr sz="4500">
                <a:effectLst>
                  <a:outerShdw blurRad="38100" dist="38100" dir="2700000" algn="tl">
                    <a:srgbClr val="000000">
                      <a:alpha val="43137"/>
                    </a:srgbClr>
                  </a:outerShdw>
                </a:effectLst>
              </a:defRPr>
            </a:lvl1pPr>
          </a:lstStyle>
          <a:p>
            <a:r>
              <a:rPr lang="zh-CN" altLang="en-US" dirty="0"/>
              <a:t>单击此处编辑标题</a:t>
            </a:r>
          </a:p>
        </p:txBody>
      </p:sp>
      <p:sp>
        <p:nvSpPr>
          <p:cNvPr id="3" name="副标题 2"/>
          <p:cNvSpPr>
            <a:spLocks noGrp="1"/>
          </p:cNvSpPr>
          <p:nvPr>
            <p:ph type="subTitle" idx="1"/>
          </p:nvPr>
        </p:nvSpPr>
        <p:spPr>
          <a:xfrm>
            <a:off x="1143000" y="3602038"/>
            <a:ext cx="6858000" cy="1655762"/>
          </a:xfrm>
        </p:spPr>
        <p:txBody>
          <a:bodyPr>
            <a:normAutofit/>
          </a:bodyPr>
          <a:lstStyle>
            <a:lvl1pPr marL="0" indent="0" algn="ctr">
              <a:buNone/>
              <a:defRPr sz="1350">
                <a:solidFill>
                  <a:schemeClr val="tx1">
                    <a:lumMod val="75000"/>
                    <a:lumOff val="25000"/>
                  </a:schemeClr>
                </a:solidFill>
                <a:effectLst/>
                <a:latin typeface="+mj-lt"/>
                <a:ea typeface="+mj-ea"/>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dirty="0"/>
              <a:t>单击此处编辑母版副标题样式</a:t>
            </a:r>
          </a:p>
        </p:txBody>
      </p:sp>
      <p:sp>
        <p:nvSpPr>
          <p:cNvPr id="4" name="日期占位符 3"/>
          <p:cNvSpPr>
            <a:spLocks noGrp="1"/>
          </p:cNvSpPr>
          <p:nvPr>
            <p:ph type="dt" sz="half" idx="10"/>
          </p:nvPr>
        </p:nvSpPr>
        <p:spPr/>
        <p:txBody>
          <a:bodyPr/>
          <a:lstStyle/>
          <a:p>
            <a:fld id="{3F91F35B-2773-4586-AAB3-3B91075EE416}" type="datetime1">
              <a:rPr lang="zh-CN" altLang="en-US" smtClean="0"/>
              <a:t>2019/2/21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9AE70B2-8BF9-45C0-BB95-33D1B9D3A854}" type="slidenum">
              <a:rPr lang="zh-CN" altLang="en-US" smtClean="0"/>
              <a:t>‹#›</a:t>
            </a:fld>
            <a:endParaRPr lang="zh-CN" altLang="en-US"/>
          </a:p>
        </p:txBody>
      </p:sp>
    </p:spTree>
  </p:cSld>
  <p:clrMapOvr>
    <a:masterClrMapping/>
  </p:clrMapOvr>
</p:sldLayout>
</file>

<file path=ppt/slideLayouts/slideLayout14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485775" y="258445"/>
            <a:ext cx="7886700" cy="1325563"/>
          </a:xfrm>
        </p:spPr>
        <p:txBody>
          <a:bodyPr anchor="ctr" anchorCtr="0">
            <a:normAutofit/>
          </a:bodyPr>
          <a:lstStyle>
            <a:lvl1pPr>
              <a:defRPr sz="2400" b="1">
                <a:effectLst>
                  <a:outerShdw blurRad="38100" dist="38100" dir="2700000" algn="tl">
                    <a:srgbClr val="000000">
                      <a:alpha val="43137"/>
                    </a:srgbClr>
                  </a:outerShdw>
                </a:effectLst>
                <a:latin typeface="华文中宋" panose="02010600040101010101" charset="-122"/>
                <a:ea typeface="华文中宋" panose="02010600040101010101" charset="-122"/>
              </a:defRPr>
            </a:lvl1pPr>
          </a:lstStyle>
          <a:p>
            <a:r>
              <a:rPr lang="zh-CN" altLang="en-US" dirty="0"/>
              <a:t>单击此处编辑母版标题样式</a:t>
            </a:r>
          </a:p>
        </p:txBody>
      </p:sp>
      <p:sp>
        <p:nvSpPr>
          <p:cNvPr id="3" name="内容占位符 2"/>
          <p:cNvSpPr>
            <a:spLocks noGrp="1"/>
          </p:cNvSpPr>
          <p:nvPr>
            <p:ph idx="1"/>
          </p:nvPr>
        </p:nvSpPr>
        <p:spPr>
          <a:xfrm>
            <a:off x="485775" y="1825625"/>
            <a:ext cx="7886700" cy="4351338"/>
          </a:xfrm>
        </p:spPr>
        <p:txBody>
          <a:bodyPr>
            <a:normAutofit/>
          </a:bodyPr>
          <a:lstStyle>
            <a:lvl1pPr marL="0" indent="0">
              <a:buNone/>
              <a:defRPr sz="1800">
                <a:solidFill>
                  <a:schemeClr val="tx1">
                    <a:lumMod val="75000"/>
                    <a:lumOff val="25000"/>
                  </a:schemeClr>
                </a:solidFill>
                <a:latin typeface="华文中宋" panose="02010600040101010101" charset="-122"/>
                <a:ea typeface="华文中宋" panose="02010600040101010101" charset="-122"/>
              </a:defRPr>
            </a:lvl1pPr>
            <a:lvl2pPr marL="342900" indent="0">
              <a:buNone/>
              <a:defRPr sz="1800">
                <a:solidFill>
                  <a:schemeClr val="tx1">
                    <a:lumMod val="75000"/>
                    <a:lumOff val="25000"/>
                  </a:schemeClr>
                </a:solidFill>
                <a:latin typeface="华文中宋" panose="02010600040101010101" charset="-122"/>
                <a:ea typeface="华文中宋" panose="02010600040101010101" charset="-122"/>
              </a:defRPr>
            </a:lvl2pPr>
            <a:lvl3pPr marL="685800" indent="0">
              <a:buNone/>
              <a:defRPr sz="1800">
                <a:solidFill>
                  <a:schemeClr val="tx1">
                    <a:lumMod val="75000"/>
                    <a:lumOff val="25000"/>
                  </a:schemeClr>
                </a:solidFill>
                <a:latin typeface="华文中宋" panose="02010600040101010101" charset="-122"/>
                <a:ea typeface="华文中宋" panose="02010600040101010101" charset="-122"/>
              </a:defRPr>
            </a:lvl3pPr>
            <a:lvl4pPr marL="1028700" indent="0">
              <a:buNone/>
              <a:defRPr sz="1800">
                <a:solidFill>
                  <a:schemeClr val="tx1">
                    <a:lumMod val="75000"/>
                    <a:lumOff val="25000"/>
                  </a:schemeClr>
                </a:solidFill>
                <a:latin typeface="华文中宋" panose="02010600040101010101" charset="-122"/>
                <a:ea typeface="华文中宋" panose="02010600040101010101" charset="-122"/>
              </a:defRPr>
            </a:lvl4pPr>
            <a:lvl5pPr marL="1371600" indent="0">
              <a:buNone/>
              <a:defRPr sz="1800">
                <a:solidFill>
                  <a:schemeClr val="tx1">
                    <a:lumMod val="75000"/>
                    <a:lumOff val="25000"/>
                  </a:schemeClr>
                </a:solidFill>
                <a:latin typeface="华文中宋" panose="02010600040101010101" charset="-122"/>
                <a:ea typeface="华文中宋" panose="02010600040101010101" charset="-122"/>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 name="日期占位符 3"/>
          <p:cNvSpPr>
            <a:spLocks noGrp="1"/>
          </p:cNvSpPr>
          <p:nvPr>
            <p:ph type="dt" sz="half" idx="10"/>
          </p:nvPr>
        </p:nvSpPr>
        <p:spPr/>
        <p:txBody>
          <a:bodyPr/>
          <a:lstStyle/>
          <a:p>
            <a:fld id="{36B759D3-4533-4E14-97B2-9D887EBCF20D}" type="datetime1">
              <a:rPr lang="zh-CN" altLang="en-US" smtClean="0"/>
              <a:t>2019/2/21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9AE70B2-8BF9-45C0-BB95-33D1B9D3A854}" type="slidenum">
              <a:rPr lang="zh-CN" altLang="en-US" smtClean="0"/>
              <a:t>‹#›</a:t>
            </a:fld>
            <a:endParaRPr lang="zh-CN" altLang="en-US"/>
          </a:p>
        </p:txBody>
      </p:sp>
    </p:spTree>
  </p:cSld>
  <p:clrMapOvr>
    <a:masterClrMapping/>
  </p:clrMapOvr>
</p:sldLayout>
</file>

<file path=ppt/slideLayouts/slideLayout14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23888" y="3751117"/>
            <a:ext cx="5491163" cy="811357"/>
          </a:xfrm>
        </p:spPr>
        <p:txBody>
          <a:bodyPr anchor="b">
            <a:normAutofit/>
          </a:bodyPr>
          <a:lstStyle>
            <a:lvl1pPr>
              <a:defRPr sz="3000">
                <a:effectLst>
                  <a:outerShdw blurRad="38100" dist="38100" dir="2700000" algn="tl">
                    <a:srgbClr val="000000">
                      <a:alpha val="43137"/>
                    </a:srgbClr>
                  </a:outerShdw>
                </a:effectLst>
                <a:latin typeface="华文中宋" panose="02010600040101010101" charset="-122"/>
                <a:ea typeface="华文中宋" panose="02010600040101010101" charset="-122"/>
              </a:defRPr>
            </a:lvl1pPr>
          </a:lstStyle>
          <a:p>
            <a:r>
              <a:rPr lang="zh-CN" altLang="en-US" dirty="0"/>
              <a:t>单击此处编辑母版标题样式</a:t>
            </a:r>
          </a:p>
        </p:txBody>
      </p:sp>
      <p:sp>
        <p:nvSpPr>
          <p:cNvPr id="3" name="文本占位符 2"/>
          <p:cNvSpPr>
            <a:spLocks noGrp="1"/>
          </p:cNvSpPr>
          <p:nvPr>
            <p:ph type="body" idx="1"/>
          </p:nvPr>
        </p:nvSpPr>
        <p:spPr>
          <a:xfrm>
            <a:off x="623888" y="4610028"/>
            <a:ext cx="5491163" cy="647555"/>
          </a:xfrm>
        </p:spPr>
        <p:txBody>
          <a:bodyPr>
            <a:normAutofit/>
          </a:bodyPr>
          <a:lstStyle>
            <a:lvl1pPr marL="0" indent="0">
              <a:buNone/>
              <a:defRPr sz="1800">
                <a:solidFill>
                  <a:schemeClr val="tx1"/>
                </a:solidFill>
                <a:latin typeface="华文中宋" panose="02010600040101010101" charset="-122"/>
                <a:ea typeface="华文中宋" panose="02010600040101010101" charset="-122"/>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dirty="0"/>
              <a:t>单击此处编辑母版文本样式</a:t>
            </a:r>
          </a:p>
        </p:txBody>
      </p:sp>
      <p:sp>
        <p:nvSpPr>
          <p:cNvPr id="4" name="日期占位符 3"/>
          <p:cNvSpPr>
            <a:spLocks noGrp="1"/>
          </p:cNvSpPr>
          <p:nvPr>
            <p:ph type="dt" sz="half" idx="10"/>
          </p:nvPr>
        </p:nvSpPr>
        <p:spPr/>
        <p:txBody>
          <a:bodyPr/>
          <a:lstStyle/>
          <a:p>
            <a:fld id="{D8831C76-29AE-4C4A-A1F7-B21118E5C7E1}" type="datetime1">
              <a:rPr lang="zh-CN" altLang="en-US" smtClean="0"/>
              <a:t>2019/2/21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9AE70B2-8BF9-45C0-BB95-33D1B9D3A854}" type="slidenum">
              <a:rPr lang="zh-CN" altLang="en-US" smtClean="0"/>
              <a:t>‹#›</a:t>
            </a:fld>
            <a:endParaRPr lang="zh-CN" altLang="en-US"/>
          </a:p>
        </p:txBody>
      </p:sp>
    </p:spTree>
  </p:cSld>
  <p:clrMapOvr>
    <a:masterClrMapping/>
  </p:clrMapOvr>
</p:sldLayout>
</file>

<file path=ppt/slideLayouts/slideLayout14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485775" y="258445"/>
            <a:ext cx="7886700" cy="1325563"/>
          </a:xfrm>
        </p:spPr>
        <p:txBody>
          <a:bodyPr>
            <a:normAutofit/>
          </a:bodyPr>
          <a:lstStyle>
            <a:lvl1pPr>
              <a:defRPr sz="1800" b="1" i="0">
                <a:effectLst>
                  <a:outerShdw blurRad="38100" dist="38100" dir="2700000" algn="tl">
                    <a:srgbClr val="000000">
                      <a:alpha val="43137"/>
                    </a:srgbClr>
                  </a:outerShdw>
                </a:effectLst>
              </a:defRPr>
            </a:lvl1pPr>
          </a:lstStyle>
          <a:p>
            <a:r>
              <a:rPr lang="zh-CN" altLang="en-US" dirty="0"/>
              <a:t>单击此处编辑母版标题样式</a:t>
            </a:r>
          </a:p>
        </p:txBody>
      </p:sp>
      <p:sp>
        <p:nvSpPr>
          <p:cNvPr id="3" name="内容占位符 2"/>
          <p:cNvSpPr>
            <a:spLocks noGrp="1"/>
          </p:cNvSpPr>
          <p:nvPr>
            <p:ph sz="half" idx="1"/>
          </p:nvPr>
        </p:nvSpPr>
        <p:spPr>
          <a:xfrm>
            <a:off x="485775" y="1825625"/>
            <a:ext cx="3886200" cy="4351338"/>
          </a:xfrm>
        </p:spPr>
        <p:txBody>
          <a:bodyPr>
            <a:normAutofit/>
          </a:bodyPr>
          <a:lstStyle>
            <a:lvl1pPr>
              <a:lnSpc>
                <a:spcPct val="150000"/>
              </a:lnSpc>
              <a:defRPr sz="1500">
                <a:solidFill>
                  <a:schemeClr val="tx1">
                    <a:lumMod val="75000"/>
                    <a:lumOff val="25000"/>
                  </a:schemeClr>
                </a:solidFill>
              </a:defRPr>
            </a:lvl1pPr>
            <a:lvl2pPr>
              <a:lnSpc>
                <a:spcPct val="150000"/>
              </a:lnSpc>
              <a:defRPr sz="1350">
                <a:solidFill>
                  <a:schemeClr val="tx1">
                    <a:lumMod val="75000"/>
                    <a:lumOff val="25000"/>
                  </a:schemeClr>
                </a:solidFill>
              </a:defRPr>
            </a:lvl2pPr>
            <a:lvl3pPr>
              <a:lnSpc>
                <a:spcPct val="150000"/>
              </a:lnSpc>
              <a:defRPr sz="1200">
                <a:solidFill>
                  <a:schemeClr val="tx1">
                    <a:lumMod val="75000"/>
                    <a:lumOff val="25000"/>
                  </a:schemeClr>
                </a:solidFill>
              </a:defRPr>
            </a:lvl3pPr>
            <a:lvl4pPr>
              <a:lnSpc>
                <a:spcPct val="150000"/>
              </a:lnSpc>
              <a:defRPr sz="1200">
                <a:solidFill>
                  <a:schemeClr val="tx1">
                    <a:lumMod val="75000"/>
                    <a:lumOff val="25000"/>
                  </a:schemeClr>
                </a:solidFill>
              </a:defRPr>
            </a:lvl4pPr>
            <a:lvl5pPr>
              <a:lnSpc>
                <a:spcPct val="150000"/>
              </a:lnSpc>
              <a:defRPr sz="1200">
                <a:solidFill>
                  <a:schemeClr val="tx1">
                    <a:lumMod val="75000"/>
                    <a:lumOff val="25000"/>
                  </a:schemeClr>
                </a:solidFill>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 name="内容占位符 3"/>
          <p:cNvSpPr>
            <a:spLocks noGrp="1"/>
          </p:cNvSpPr>
          <p:nvPr>
            <p:ph sz="half" idx="2"/>
          </p:nvPr>
        </p:nvSpPr>
        <p:spPr>
          <a:xfrm>
            <a:off x="4486275" y="1825625"/>
            <a:ext cx="3886200" cy="4351338"/>
          </a:xfrm>
        </p:spPr>
        <p:txBody>
          <a:bodyPr>
            <a:normAutofit/>
          </a:bodyPr>
          <a:lstStyle>
            <a:lvl1pPr>
              <a:lnSpc>
                <a:spcPct val="150000"/>
              </a:lnSpc>
              <a:defRPr sz="1500">
                <a:solidFill>
                  <a:schemeClr val="tx1">
                    <a:lumMod val="75000"/>
                    <a:lumOff val="25000"/>
                  </a:schemeClr>
                </a:solidFill>
              </a:defRPr>
            </a:lvl1pPr>
            <a:lvl2pPr>
              <a:lnSpc>
                <a:spcPct val="150000"/>
              </a:lnSpc>
              <a:defRPr sz="1350">
                <a:solidFill>
                  <a:schemeClr val="tx1">
                    <a:lumMod val="75000"/>
                    <a:lumOff val="25000"/>
                  </a:schemeClr>
                </a:solidFill>
              </a:defRPr>
            </a:lvl2pPr>
            <a:lvl3pPr>
              <a:lnSpc>
                <a:spcPct val="150000"/>
              </a:lnSpc>
              <a:defRPr sz="1200">
                <a:solidFill>
                  <a:schemeClr val="tx1">
                    <a:lumMod val="75000"/>
                    <a:lumOff val="25000"/>
                  </a:schemeClr>
                </a:solidFill>
              </a:defRPr>
            </a:lvl3pPr>
            <a:lvl4pPr>
              <a:lnSpc>
                <a:spcPct val="150000"/>
              </a:lnSpc>
              <a:defRPr sz="1200">
                <a:solidFill>
                  <a:schemeClr val="tx1">
                    <a:lumMod val="75000"/>
                    <a:lumOff val="25000"/>
                  </a:schemeClr>
                </a:solidFill>
              </a:defRPr>
            </a:lvl4pPr>
            <a:lvl5pPr>
              <a:lnSpc>
                <a:spcPct val="150000"/>
              </a:lnSpc>
              <a:defRPr sz="1200">
                <a:solidFill>
                  <a:schemeClr val="tx1">
                    <a:lumMod val="75000"/>
                    <a:lumOff val="25000"/>
                  </a:schemeClr>
                </a:solidFill>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5" name="日期占位符 4"/>
          <p:cNvSpPr>
            <a:spLocks noGrp="1"/>
          </p:cNvSpPr>
          <p:nvPr>
            <p:ph type="dt" sz="half" idx="10"/>
          </p:nvPr>
        </p:nvSpPr>
        <p:spPr/>
        <p:txBody>
          <a:bodyPr/>
          <a:lstStyle/>
          <a:p>
            <a:fld id="{27EFE34D-9B15-4FA7-9256-F9AA40C96045}" type="datetime1">
              <a:rPr lang="zh-CN" altLang="en-US" smtClean="0"/>
              <a:t>2019/2/21</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49AE70B2-8BF9-45C0-BB95-33D1B9D3A854}" type="slidenum">
              <a:rPr lang="zh-CN" altLang="en-US" smtClean="0"/>
              <a:t>‹#›</a:t>
            </a:fld>
            <a:endParaRPr lang="zh-CN" altLang="en-US"/>
          </a:p>
        </p:txBody>
      </p:sp>
    </p:spTree>
  </p:cSld>
  <p:clrMapOvr>
    <a:masterClrMapping/>
  </p:clrMapOvr>
</p:sldLayout>
</file>

<file path=ppt/slideLayouts/slideLayout14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29841" y="365125"/>
            <a:ext cx="7886700" cy="1325563"/>
          </a:xfrm>
        </p:spPr>
        <p:txBody>
          <a:bodyPr/>
          <a:lstStyle/>
          <a:p>
            <a:r>
              <a:rPr lang="zh-CN" altLang="en-US"/>
              <a:t>单击此处编辑母版标题样式</a:t>
            </a:r>
          </a:p>
        </p:txBody>
      </p:sp>
      <p:sp>
        <p:nvSpPr>
          <p:cNvPr id="3" name="文本占位符 2"/>
          <p:cNvSpPr>
            <a:spLocks noGrp="1"/>
          </p:cNvSpPr>
          <p:nvPr>
            <p:ph type="body" idx="1"/>
          </p:nvPr>
        </p:nvSpPr>
        <p:spPr>
          <a:xfrm>
            <a:off x="629841" y="1744961"/>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dirty="0"/>
              <a:t>单击此处编辑母版文本样式</a:t>
            </a:r>
          </a:p>
        </p:txBody>
      </p:sp>
      <p:sp>
        <p:nvSpPr>
          <p:cNvPr id="4" name="内容占位符 3"/>
          <p:cNvSpPr>
            <a:spLocks noGrp="1"/>
          </p:cNvSpPr>
          <p:nvPr>
            <p:ph sz="half" idx="2"/>
          </p:nvPr>
        </p:nvSpPr>
        <p:spPr>
          <a:xfrm>
            <a:off x="629841" y="2615609"/>
            <a:ext cx="3868340" cy="3574054"/>
          </a:xfrm>
        </p:spPr>
        <p:txBody>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5" name="文本占位符 4"/>
          <p:cNvSpPr>
            <a:spLocks noGrp="1"/>
          </p:cNvSpPr>
          <p:nvPr>
            <p:ph type="body" sz="quarter" idx="3"/>
          </p:nvPr>
        </p:nvSpPr>
        <p:spPr>
          <a:xfrm>
            <a:off x="4629150" y="1744961"/>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dirty="0"/>
              <a:t>单击此处编辑母版文本样式</a:t>
            </a:r>
          </a:p>
        </p:txBody>
      </p:sp>
      <p:sp>
        <p:nvSpPr>
          <p:cNvPr id="6" name="内容占位符 5"/>
          <p:cNvSpPr>
            <a:spLocks noGrp="1"/>
          </p:cNvSpPr>
          <p:nvPr>
            <p:ph sz="quarter" idx="4"/>
          </p:nvPr>
        </p:nvSpPr>
        <p:spPr>
          <a:xfrm>
            <a:off x="4629150" y="2615609"/>
            <a:ext cx="3887391" cy="3574054"/>
          </a:xfrm>
        </p:spPr>
        <p:txBody>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7" name="日期占位符 6"/>
          <p:cNvSpPr>
            <a:spLocks noGrp="1"/>
          </p:cNvSpPr>
          <p:nvPr>
            <p:ph type="dt" sz="half" idx="10"/>
          </p:nvPr>
        </p:nvSpPr>
        <p:spPr/>
        <p:txBody>
          <a:bodyPr/>
          <a:lstStyle/>
          <a:p>
            <a:fld id="{E2311B71-1577-471C-AC15-7445B49ABCF6}" type="datetime1">
              <a:rPr lang="zh-CN" altLang="en-US" smtClean="0"/>
              <a:t>2019/2/21</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49AE70B2-8BF9-45C0-BB95-33D1B9D3A854}" type="slidenum">
              <a:rPr lang="zh-CN" altLang="en-US" smtClean="0"/>
              <a:t>‹#›</a:t>
            </a:fld>
            <a:endParaRPr lang="zh-CN" altLang="en-US"/>
          </a:p>
        </p:txBody>
      </p:sp>
    </p:spTree>
  </p:cSld>
  <p:clrMapOvr>
    <a:masterClrMapping/>
  </p:clrMapOvr>
</p:sldLayout>
</file>

<file path=ppt/slideLayouts/slideLayout14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628650" y="2766219"/>
            <a:ext cx="7886700" cy="1325563"/>
          </a:xfrm>
        </p:spPr>
        <p:txBody>
          <a:bodyPr>
            <a:normAutofit/>
          </a:bodyPr>
          <a:lstStyle>
            <a:lvl1pPr algn="ctr">
              <a:defRPr sz="3600" b="0">
                <a:effectLst>
                  <a:outerShdw blurRad="38100" dist="38100" dir="2700000" algn="tl">
                    <a:srgbClr val="000000">
                      <a:alpha val="43137"/>
                    </a:srgbClr>
                  </a:outerShdw>
                </a:effectLst>
                <a:latin typeface="华文中宋" panose="02010600040101010101" charset="-122"/>
                <a:ea typeface="华文中宋" panose="02010600040101010101" charset="-122"/>
              </a:defRPr>
            </a:lvl1pPr>
          </a:lstStyle>
          <a:p>
            <a:r>
              <a:rPr lang="zh-CN" altLang="en-US" dirty="0"/>
              <a:t>单击此处编辑母版标题样式</a:t>
            </a:r>
          </a:p>
        </p:txBody>
      </p:sp>
      <p:sp>
        <p:nvSpPr>
          <p:cNvPr id="3" name="日期占位符 2"/>
          <p:cNvSpPr>
            <a:spLocks noGrp="1"/>
          </p:cNvSpPr>
          <p:nvPr>
            <p:ph type="dt" sz="half" idx="10"/>
          </p:nvPr>
        </p:nvSpPr>
        <p:spPr/>
        <p:txBody>
          <a:bodyPr/>
          <a:lstStyle/>
          <a:p>
            <a:fld id="{4F02C4DC-0B36-4A90-BAAE-2F12575C1A72}" type="datetime1">
              <a:rPr lang="zh-CN" altLang="en-US" smtClean="0"/>
              <a:t>2019/2/21</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49AE70B2-8BF9-45C0-BB95-33D1B9D3A854}" type="slidenum">
              <a:rPr lang="zh-CN" altLang="en-US" smtClean="0"/>
              <a:t>‹#›</a:t>
            </a:fld>
            <a:endParaRPr lang="zh-CN" alt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base"/>
            <a:r>
              <a:rPr lang="zh-CN" altLang="en-US" strike="noStrike" noProof="1" smtClean="0"/>
              <a:t>单击此处编辑母版标题样式</a:t>
            </a:r>
            <a:endParaRPr lang="en-US" strike="noStrike" noProof="1"/>
          </a:p>
        </p:txBody>
      </p:sp>
      <p:sp>
        <p:nvSpPr>
          <p:cNvPr id="3" name="Content Placeholder 2"/>
          <p:cNvSpPr>
            <a:spLocks noGrp="1"/>
          </p:cNvSpPr>
          <p:nvPr>
            <p:ph idx="1" hasCustomPrompt="1"/>
          </p:nvPr>
        </p:nvSpPr>
        <p:spPr/>
        <p:txBody>
          <a:bodyPr/>
          <a:lstStyle/>
          <a:p>
            <a:pPr lvl="0" fontAlgn="base"/>
            <a:r>
              <a:rPr lang="zh-CN" altLang="en-US" strike="noStrike" noProof="1" smtClean="0"/>
              <a:t>编辑母版文本样式</a:t>
            </a:r>
          </a:p>
          <a:p>
            <a:pPr lvl="1" fontAlgn="base"/>
            <a:r>
              <a:rPr lang="zh-CN" altLang="en-US" strike="noStrike" noProof="1" smtClean="0"/>
              <a:t>第二级</a:t>
            </a:r>
          </a:p>
          <a:p>
            <a:pPr lvl="2" fontAlgn="base"/>
            <a:r>
              <a:rPr lang="zh-CN" altLang="en-US" strike="noStrike" noProof="1" smtClean="0"/>
              <a:t>第三级</a:t>
            </a:r>
          </a:p>
          <a:p>
            <a:pPr lvl="3" fontAlgn="base"/>
            <a:r>
              <a:rPr lang="zh-CN" altLang="en-US" strike="noStrike" noProof="1" smtClean="0"/>
              <a:t>第四级</a:t>
            </a:r>
          </a:p>
          <a:p>
            <a:pPr lvl="4" fontAlgn="base"/>
            <a:r>
              <a:rPr lang="zh-CN" altLang="en-US" strike="noStrike" noProof="1" smtClean="0"/>
              <a:t>第五级</a:t>
            </a:r>
            <a:endParaRPr lang="en-US" strike="noStrike" noProof="1"/>
          </a:p>
        </p:txBody>
      </p:sp>
      <p:sp>
        <p:nvSpPr>
          <p:cNvPr id="4" name="日期占位符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fld id="{6C54B757-571C-4E81-950D-B2D9A4B2EC48}" type="datetime1">
              <a:rPr kumimoji="0" lang="zh-CN" altLang="en-US" sz="825" b="0" i="0" u="none" strike="noStrike" kern="1200" cap="none" spc="0" normalizeH="0" baseline="0" noProof="0" smtClean="0">
                <a:ln>
                  <a:noFill/>
                </a:ln>
                <a:solidFill>
                  <a:schemeClr val="tx1">
                    <a:lumMod val="65000"/>
                    <a:lumOff val="35000"/>
                  </a:schemeClr>
                </a:solidFill>
                <a:effectLst/>
                <a:uLnTx/>
                <a:uFillTx/>
                <a:latin typeface="+mn-lt"/>
                <a:ea typeface="+mn-ea"/>
                <a:cs typeface="+mn-cs"/>
              </a:rPr>
              <a:t>2019/2/21</a:t>
            </a:fld>
            <a:endParaRPr kumimoji="0" lang="en-US" altLang="zh-CN" sz="825" b="0" i="0" u="none" strike="noStrike" kern="1200" cap="none" spc="0" normalizeH="0" baseline="0" noProof="0">
              <a:ln>
                <a:noFill/>
              </a:ln>
              <a:solidFill>
                <a:schemeClr val="tx1">
                  <a:lumMod val="65000"/>
                  <a:lumOff val="35000"/>
                </a:schemeClr>
              </a:solidFill>
              <a:effectLst/>
              <a:uLnTx/>
              <a:uFillTx/>
              <a:latin typeface="+mn-lt"/>
              <a:ea typeface="+mn-ea"/>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altLang="zh-CN" sz="825" b="0" i="0" u="none" strike="noStrike" kern="1200" cap="none" spc="0" normalizeH="0" baseline="0" noProof="0">
              <a:ln>
                <a:noFill/>
              </a:ln>
              <a:solidFill>
                <a:schemeClr val="tx1">
                  <a:lumMod val="65000"/>
                  <a:lumOff val="35000"/>
                </a:schemeClr>
              </a:solidFill>
              <a:effectLst/>
              <a:uLnTx/>
              <a:uFillTx/>
              <a:latin typeface="+mn-lt"/>
              <a:ea typeface="+mn-ea"/>
              <a:cs typeface="+mn-cs"/>
            </a:endParaRPr>
          </a:p>
        </p:txBody>
      </p:sp>
      <p:sp>
        <p:nvSpPr>
          <p:cNvPr id="6" name="灯片编号占位符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281E0AC4-8CFE-4C63-9204-3EEA63BCAF4F}" type="slidenum">
              <a:rPr kumimoji="0" lang="en-US" altLang="zh-CN" sz="825" b="0" i="0" u="none" strike="noStrike" kern="1200" cap="none" spc="0" normalizeH="0" baseline="0" noProof="0">
                <a:ln>
                  <a:noFill/>
                </a:ln>
                <a:solidFill>
                  <a:schemeClr val="tx1">
                    <a:tint val="75000"/>
                  </a:schemeClr>
                </a:solidFill>
                <a:effectLst/>
                <a:uLnTx/>
                <a:uFillTx/>
                <a:latin typeface="+mn-lt"/>
                <a:ea typeface="+mn-ea"/>
                <a:cs typeface="+mn-cs"/>
              </a:rPr>
              <a:t>‹#›</a:t>
            </a:fld>
            <a:endParaRPr kumimoji="0" lang="en-US" altLang="zh-CN" sz="825" b="0" i="0" u="none" strike="noStrike" kern="1200" cap="none" spc="0" normalizeH="0" baseline="0" noProof="0">
              <a:ln>
                <a:noFill/>
              </a:ln>
              <a:solidFill>
                <a:schemeClr val="tx1">
                  <a:tint val="75000"/>
                </a:schemeClr>
              </a:solidFill>
              <a:effectLst/>
              <a:uLnTx/>
              <a:uFillTx/>
              <a:latin typeface="+mn-lt"/>
              <a:ea typeface="+mn-ea"/>
              <a:cs typeface="+mn-cs"/>
            </a:endParaRPr>
          </a:p>
        </p:txBody>
      </p:sp>
    </p:spTree>
  </p:cSld>
  <p:clrMapOvr>
    <a:masterClrMapping/>
  </p:clrMapOvr>
</p:sldLayout>
</file>

<file path=ppt/slideLayouts/slideLayout15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952B4E9F-4307-45C4-A655-50AF74B63B3D}" type="datetime1">
              <a:rPr lang="zh-CN" altLang="en-US" smtClean="0"/>
              <a:t>2019/2/21</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49AE70B2-8BF9-45C0-BB95-33D1B9D3A854}" type="slidenum">
              <a:rPr lang="zh-CN" altLang="en-US" smtClean="0"/>
              <a:t>‹#›</a:t>
            </a:fld>
            <a:endParaRPr lang="zh-CN" altLang="en-US"/>
          </a:p>
        </p:txBody>
      </p:sp>
    </p:spTree>
  </p:cSld>
  <p:clrMapOvr>
    <a:masterClrMapping/>
  </p:clrMapOvr>
</p:sldLayout>
</file>

<file path=ppt/slideLayouts/slideLayout15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hasCustomPrompt="1"/>
          </p:nvPr>
        </p:nvSpPr>
        <p:spPr>
          <a:xfrm>
            <a:off x="485060" y="127000"/>
            <a:ext cx="3123900" cy="1600200"/>
          </a:xfrm>
        </p:spPr>
        <p:txBody>
          <a:bodyPr anchor="ctr" anchorCtr="0">
            <a:normAutofit/>
          </a:bodyPr>
          <a:lstStyle>
            <a:lvl1pPr>
              <a:defRPr sz="1800" b="1">
                <a:effectLst>
                  <a:outerShdw blurRad="38100" dist="38100" dir="2700000" algn="tl">
                    <a:srgbClr val="000000">
                      <a:alpha val="43137"/>
                    </a:srgbClr>
                  </a:outerShdw>
                </a:effectLst>
              </a:defRPr>
            </a:lvl1pPr>
          </a:lstStyle>
          <a:p>
            <a:r>
              <a:rPr lang="zh-CN" altLang="en-US" dirty="0"/>
              <a:t>单击此处编辑标题</a:t>
            </a:r>
          </a:p>
        </p:txBody>
      </p:sp>
      <p:sp>
        <p:nvSpPr>
          <p:cNvPr id="3" name="图片占位符 2"/>
          <p:cNvSpPr>
            <a:spLocks noGrp="1" noChangeAspect="1"/>
          </p:cNvSpPr>
          <p:nvPr>
            <p:ph type="pic" idx="1"/>
          </p:nvPr>
        </p:nvSpPr>
        <p:spPr>
          <a:xfrm>
            <a:off x="3888000" y="766354"/>
            <a:ext cx="4363031" cy="5094446"/>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zh-CN" altLang="en-US" dirty="0"/>
          </a:p>
        </p:txBody>
      </p:sp>
      <p:sp>
        <p:nvSpPr>
          <p:cNvPr id="4" name="文本占位符 3"/>
          <p:cNvSpPr>
            <a:spLocks noGrp="1"/>
          </p:cNvSpPr>
          <p:nvPr>
            <p:ph type="body" sz="half" idx="2"/>
          </p:nvPr>
        </p:nvSpPr>
        <p:spPr>
          <a:xfrm>
            <a:off x="488870" y="2057400"/>
            <a:ext cx="3123900" cy="3811588"/>
          </a:xfrm>
        </p:spPr>
        <p:txBody>
          <a:bodyPr>
            <a:normAutofit/>
          </a:bodyPr>
          <a:lstStyle>
            <a:lvl1pPr marL="0" indent="0">
              <a:lnSpc>
                <a:spcPct val="150000"/>
              </a:lnSpc>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dirty="0"/>
              <a:t>单击此处编辑母版文本样式</a:t>
            </a:r>
          </a:p>
        </p:txBody>
      </p:sp>
      <p:sp>
        <p:nvSpPr>
          <p:cNvPr id="5" name="日期占位符 4"/>
          <p:cNvSpPr>
            <a:spLocks noGrp="1"/>
          </p:cNvSpPr>
          <p:nvPr>
            <p:ph type="dt" sz="half" idx="10"/>
          </p:nvPr>
        </p:nvSpPr>
        <p:spPr/>
        <p:txBody>
          <a:bodyPr/>
          <a:lstStyle/>
          <a:p>
            <a:fld id="{9A4910CA-EA9A-4AD2-9681-4560986045B9}" type="datetime1">
              <a:rPr lang="zh-CN" altLang="en-US" smtClean="0"/>
              <a:t>2019/2/21</a:t>
            </a:fld>
            <a:endParaRPr lang="zh-CN" altLang="en-US" dirty="0"/>
          </a:p>
        </p:txBody>
      </p:sp>
      <p:sp>
        <p:nvSpPr>
          <p:cNvPr id="6" name="页脚占位符 5"/>
          <p:cNvSpPr>
            <a:spLocks noGrp="1"/>
          </p:cNvSpPr>
          <p:nvPr>
            <p:ph type="ftr" sz="quarter" idx="11"/>
          </p:nvPr>
        </p:nvSpPr>
        <p:spPr/>
        <p:txBody>
          <a:bodyPr/>
          <a:lstStyle/>
          <a:p>
            <a:endParaRPr lang="zh-CN" altLang="en-US" dirty="0"/>
          </a:p>
        </p:txBody>
      </p:sp>
      <p:sp>
        <p:nvSpPr>
          <p:cNvPr id="7" name="灯片编号占位符 6"/>
          <p:cNvSpPr>
            <a:spLocks noGrp="1"/>
          </p:cNvSpPr>
          <p:nvPr>
            <p:ph type="sldNum" sz="quarter" idx="12"/>
          </p:nvPr>
        </p:nvSpPr>
        <p:spPr/>
        <p:txBody>
          <a:bodyPr/>
          <a:lstStyle/>
          <a:p>
            <a:fld id="{FABC47A4-756D-490B-A52F-7D9E2C9FC05F}" type="slidenum">
              <a:rPr lang="zh-CN" altLang="en-US" smtClean="0"/>
              <a:t>‹#›</a:t>
            </a:fld>
            <a:endParaRPr lang="zh-CN" altLang="en-US"/>
          </a:p>
        </p:txBody>
      </p:sp>
      <p:cxnSp>
        <p:nvCxnSpPr>
          <p:cNvPr id="8" name="直接连接符 7" hidden="1"/>
          <p:cNvCxnSpPr/>
          <p:nvPr/>
        </p:nvCxnSpPr>
        <p:spPr>
          <a:xfrm>
            <a:off x="557213" y="434340"/>
            <a:ext cx="0" cy="1391285"/>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152.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7368363" y="365125"/>
            <a:ext cx="1146987" cy="5811838"/>
          </a:xfrm>
        </p:spPr>
        <p:txBody>
          <a:bodyPr vert="eaVert">
            <a:normAutofit/>
          </a:bodyPr>
          <a:lstStyle>
            <a:lvl1pPr>
              <a:defRPr sz="2700"/>
            </a:lvl1pPr>
          </a:lstStyle>
          <a:p>
            <a:r>
              <a:rPr lang="zh-CN" altLang="en-US"/>
              <a:t>单击此处编辑母版标题样式</a:t>
            </a:r>
          </a:p>
        </p:txBody>
      </p:sp>
      <p:sp>
        <p:nvSpPr>
          <p:cNvPr id="3" name="竖排文字占位符 2"/>
          <p:cNvSpPr>
            <a:spLocks noGrp="1"/>
          </p:cNvSpPr>
          <p:nvPr>
            <p:ph type="body" orient="vert" idx="1"/>
          </p:nvPr>
        </p:nvSpPr>
        <p:spPr>
          <a:xfrm>
            <a:off x="628650" y="365125"/>
            <a:ext cx="6659969" cy="5811838"/>
          </a:xfrm>
        </p:spPr>
        <p:txBody>
          <a:bodyPr vert="eaVert"/>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 name="日期占位符 3"/>
          <p:cNvSpPr>
            <a:spLocks noGrp="1"/>
          </p:cNvSpPr>
          <p:nvPr>
            <p:ph type="dt" sz="half" idx="10"/>
          </p:nvPr>
        </p:nvSpPr>
        <p:spPr/>
        <p:txBody>
          <a:bodyPr/>
          <a:lstStyle/>
          <a:p>
            <a:fld id="{4EE7AF23-8848-4A95-BF3C-48CD7BEB720A}" type="datetime1">
              <a:rPr lang="zh-CN" altLang="en-US" smtClean="0"/>
              <a:t>2019/2/21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9AE70B2-8BF9-45C0-BB95-33D1B9D3A854}" type="slidenum">
              <a:rPr lang="zh-CN" altLang="en-US" smtClean="0"/>
              <a:t>‹#›</a:t>
            </a:fld>
            <a:endParaRPr lang="zh-CN" altLang="en-US"/>
          </a:p>
        </p:txBody>
      </p:sp>
    </p:spTree>
  </p:cSld>
  <p:clrMapOvr>
    <a:masterClrMapping/>
  </p:clrMapOvr>
</p:sldLayout>
</file>

<file path=ppt/slideLayouts/slideLayout153.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sp>
        <p:nvSpPr>
          <p:cNvPr id="3" name="日期占位符 2"/>
          <p:cNvSpPr>
            <a:spLocks noGrp="1"/>
          </p:cNvSpPr>
          <p:nvPr>
            <p:ph type="dt" sz="half" idx="10"/>
          </p:nvPr>
        </p:nvSpPr>
        <p:spPr/>
        <p:txBody>
          <a:bodyPr/>
          <a:lstStyle/>
          <a:p>
            <a:fld id="{47675236-0DB0-4761-A31B-4E6174044947}" type="datetime1">
              <a:rPr lang="zh-CN" altLang="en-US" smtClean="0"/>
              <a:t>2019/2/21</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49AE70B2-8BF9-45C0-BB95-33D1B9D3A854}" type="slidenum">
              <a:rPr lang="zh-CN" altLang="en-US" smtClean="0"/>
              <a:t>‹#›</a:t>
            </a:fld>
            <a:endParaRPr lang="zh-CN" altLang="en-US"/>
          </a:p>
        </p:txBody>
      </p:sp>
      <p:sp>
        <p:nvSpPr>
          <p:cNvPr id="7" name="内容占位符 6"/>
          <p:cNvSpPr>
            <a:spLocks noGrp="1"/>
          </p:cNvSpPr>
          <p:nvPr>
            <p:ph sz="quarter" idx="13"/>
          </p:nvPr>
        </p:nvSpPr>
        <p:spPr>
          <a:xfrm>
            <a:off x="628650" y="551543"/>
            <a:ext cx="7886700" cy="5558971"/>
          </a:xfrm>
        </p:spPr>
        <p:txBody>
          <a:bodyPr/>
          <a:lstStyle>
            <a:lvl1pPr marL="0" indent="0">
              <a:lnSpc>
                <a:spcPct val="150000"/>
              </a:lnSpc>
              <a:buNone/>
              <a:defRPr sz="2400">
                <a:latin typeface="华文中宋" panose="02010600040101010101" charset="-122"/>
                <a:ea typeface="华文中宋" panose="02010600040101010101" charset="-122"/>
              </a:defRPr>
            </a:lvl1pPr>
            <a:lvl2pPr marL="342900" indent="0">
              <a:lnSpc>
                <a:spcPct val="150000"/>
              </a:lnSpc>
              <a:buNone/>
              <a:defRPr sz="2400">
                <a:latin typeface="华文中宋" panose="02010600040101010101" charset="-122"/>
                <a:ea typeface="华文中宋" panose="02010600040101010101" charset="-122"/>
              </a:defRPr>
            </a:lvl2pPr>
            <a:lvl3pPr marL="685800" indent="0">
              <a:lnSpc>
                <a:spcPct val="150000"/>
              </a:lnSpc>
              <a:buNone/>
              <a:defRPr sz="2400">
                <a:latin typeface="华文中宋" panose="02010600040101010101" charset="-122"/>
                <a:ea typeface="华文中宋" panose="02010600040101010101" charset="-122"/>
              </a:defRPr>
            </a:lvl3pPr>
            <a:lvl4pPr marL="1028700" indent="0">
              <a:lnSpc>
                <a:spcPct val="150000"/>
              </a:lnSpc>
              <a:buNone/>
              <a:defRPr sz="2400">
                <a:latin typeface="华文中宋" panose="02010600040101010101" charset="-122"/>
                <a:ea typeface="华文中宋" panose="02010600040101010101" charset="-122"/>
              </a:defRPr>
            </a:lvl4pPr>
            <a:lvl5pPr marL="1371600" indent="0">
              <a:lnSpc>
                <a:spcPct val="150000"/>
              </a:lnSpc>
              <a:buNone/>
              <a:defRPr sz="2400">
                <a:latin typeface="华文中宋" panose="02010600040101010101" charset="-122"/>
                <a:ea typeface="华文中宋" panose="02010600040101010101" charset="-122"/>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Tree>
  </p:cSld>
  <p:clrMapOvr>
    <a:masterClrMapping/>
  </p:clrMapOvr>
</p:sldLayout>
</file>

<file path=ppt/slideLayouts/slideLayout15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14" name="标题 13"/>
          <p:cNvSpPr>
            <a:spLocks noGrp="1"/>
          </p:cNvSpPr>
          <p:nvPr>
            <p:ph type="ctrTitle"/>
          </p:nvPr>
        </p:nvSpPr>
        <p:spPr>
          <a:xfrm>
            <a:off x="1432560" y="443083"/>
            <a:ext cx="7406640" cy="1472184"/>
          </a:xfrm>
        </p:spPr>
        <p:txBody>
          <a:bodyPr anchor="b"/>
          <a:lstStyle>
            <a:lvl1pPr algn="l">
              <a:defRPr/>
            </a:lvl1pPr>
          </a:lstStyle>
          <a:p>
            <a:r>
              <a:rPr kumimoji="0" lang="zh-CN" altLang="en-US" smtClean="0"/>
              <a:t>单击此处编辑母版标题样式</a:t>
            </a:r>
            <a:endParaRPr kumimoji="0" lang="en-US"/>
          </a:p>
        </p:txBody>
      </p:sp>
      <p:sp>
        <p:nvSpPr>
          <p:cNvPr id="22" name="副标题 21"/>
          <p:cNvSpPr>
            <a:spLocks noGrp="1"/>
          </p:cNvSpPr>
          <p:nvPr>
            <p:ph type="subTitle" idx="1"/>
          </p:nvPr>
        </p:nvSpPr>
        <p:spPr>
          <a:xfrm>
            <a:off x="1432560" y="2553009"/>
            <a:ext cx="7406640" cy="1752600"/>
          </a:xfrm>
        </p:spPr>
        <p:txBody>
          <a:bodyPr tIns="0"/>
          <a:lstStyle>
            <a:lvl1pPr marL="20320" indent="0" algn="l">
              <a:buNone/>
              <a:defRPr sz="1950">
                <a:solidFill>
                  <a:schemeClr val="tx2">
                    <a:shade val="30000"/>
                    <a:satMod val="150000"/>
                  </a:schemeClr>
                </a:solidFill>
                <a:latin typeface="华文中宋" panose="02010600040101010101" charset="-122"/>
                <a:ea typeface="华文中宋" panose="02010600040101010101" charset="-122"/>
              </a:defRPr>
            </a:lvl1pPr>
            <a:lvl2pPr marL="342900" indent="0" algn="ctr">
              <a:buNone/>
            </a:lvl2pPr>
            <a:lvl3pPr marL="685800" indent="0" algn="ctr">
              <a:buNone/>
            </a:lvl3pPr>
            <a:lvl4pPr marL="1028700" indent="0" algn="ctr">
              <a:buNone/>
            </a:lvl4pPr>
            <a:lvl5pPr marL="1371600" indent="0" algn="ctr">
              <a:buNone/>
            </a:lvl5pPr>
            <a:lvl6pPr marL="1714500" indent="0" algn="ctr">
              <a:buNone/>
            </a:lvl6pPr>
            <a:lvl7pPr marL="2057400" indent="0" algn="ctr">
              <a:buNone/>
            </a:lvl7pPr>
            <a:lvl8pPr marL="2400300" indent="0" algn="ctr">
              <a:buNone/>
            </a:lvl8pPr>
            <a:lvl9pPr marL="2743200" indent="0" algn="ctr">
              <a:buNone/>
            </a:lvl9pPr>
          </a:lstStyle>
          <a:p>
            <a:r>
              <a:rPr kumimoji="0" lang="zh-CN" altLang="en-US" smtClean="0"/>
              <a:t>单击此处编辑母版副标题样式</a:t>
            </a:r>
            <a:endParaRPr kumimoji="0" lang="en-US"/>
          </a:p>
        </p:txBody>
      </p:sp>
      <p:sp>
        <p:nvSpPr>
          <p:cNvPr id="7" name="日期占位符 6"/>
          <p:cNvSpPr>
            <a:spLocks noGrp="1"/>
          </p:cNvSpPr>
          <p:nvPr>
            <p:ph type="dt" sz="half"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D1BC60DB-02BB-46AF-B0E5-7950BF68B2CE}" type="datetime1">
              <a:rPr kumimoji="0" lang="zh-CN" altLang="en-US" sz="900" b="0" i="0" u="none" strike="noStrike" kern="1200" cap="none" spc="0" normalizeH="0" baseline="0" noProof="0" smtClean="0">
                <a:ln>
                  <a:noFill/>
                </a:ln>
                <a:solidFill>
                  <a:schemeClr val="tx1">
                    <a:tint val="75000"/>
                  </a:schemeClr>
                </a:solidFill>
                <a:effectLst/>
                <a:uLnTx/>
                <a:uFillTx/>
                <a:latin typeface="+mn-lt"/>
                <a:ea typeface="+mn-ea"/>
                <a:cs typeface="+mn-cs"/>
              </a:rPr>
              <a:t>2019/2/21</a:t>
            </a:fld>
            <a:endParaRPr kumimoji="0" lang="en-US" altLang="zh-CN" sz="9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20" name="页脚占位符 19"/>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altLang="zh-CN" sz="9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10" name="灯片编号占位符 9"/>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7102CAC8-67C1-4AF3-BC85-8C885FC60E57}" type="slidenum">
              <a:rPr kumimoji="0" lang="en-US" altLang="zh-CN" sz="2000" b="0" i="0" u="none" strike="noStrike" kern="1200" cap="none" spc="0" normalizeH="0" baseline="0" noProof="0">
                <a:ln>
                  <a:noFill/>
                </a:ln>
                <a:solidFill>
                  <a:srgbClr val="FEFFFF"/>
                </a:solidFill>
                <a:effectLst/>
                <a:uLnTx/>
                <a:uFillTx/>
                <a:latin typeface="+mn-lt"/>
                <a:ea typeface="+mn-ea"/>
                <a:cs typeface="+mn-cs"/>
              </a:rPr>
              <a:t>‹#›</a:t>
            </a:fld>
            <a:endParaRPr kumimoji="0" lang="en-US" altLang="zh-CN" sz="2000" b="0" i="0" u="none" strike="noStrike" kern="1200" cap="none" spc="0" normalizeH="0" baseline="0" noProof="0">
              <a:ln>
                <a:noFill/>
              </a:ln>
              <a:solidFill>
                <a:srgbClr val="FEFFFF"/>
              </a:solidFill>
              <a:effectLst/>
              <a:uLnTx/>
              <a:uFillTx/>
              <a:latin typeface="+mn-lt"/>
              <a:ea typeface="+mn-ea"/>
              <a:cs typeface="+mn-cs"/>
            </a:endParaRPr>
          </a:p>
        </p:txBody>
      </p:sp>
      <p:sp>
        <p:nvSpPr>
          <p:cNvPr id="8" name="椭圆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p>
            <a:pPr algn="ctr" eaLnBrk="1" latinLnBrk="0" hangingPunct="1"/>
            <a:endParaRPr kumimoji="0" lang="en-US" sz="100"/>
          </a:p>
        </p:txBody>
      </p:sp>
      <p:sp>
        <p:nvSpPr>
          <p:cNvPr id="9" name="椭圆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p>
            <a:pPr algn="ctr" eaLnBrk="1" latinLnBrk="0" hangingPunct="1"/>
            <a:endParaRPr kumimoji="0" lang="en-US" sz="100"/>
          </a:p>
        </p:txBody>
      </p:sp>
    </p:spTree>
  </p:cSld>
  <p:clrMapOvr>
    <a:masterClrMapping/>
  </p:clrMapOvr>
</p:sldLayout>
</file>

<file path=ppt/slideLayouts/slideLayout15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0" lang="zh-CN" altLang="en-US" smtClean="0"/>
              <a:t>单击此处编辑母版标题样式</a:t>
            </a:r>
            <a:endParaRPr kumimoji="0" lang="en-US"/>
          </a:p>
        </p:txBody>
      </p:sp>
      <p:sp>
        <p:nvSpPr>
          <p:cNvPr id="3" name="内容占位符 2"/>
          <p:cNvSpPr>
            <a:spLocks noGrp="1"/>
          </p:cNvSpPr>
          <p:nvPr>
            <p:ph idx="1"/>
          </p:nvPr>
        </p:nvSpPr>
        <p:spPr/>
        <p:txBody>
          <a:bodyPr/>
          <a:lstStyle>
            <a:lvl1pPr marL="62230" indent="0">
              <a:buNone/>
              <a:defRPr sz="2400" b="0">
                <a:latin typeface="华文中宋" panose="02010600040101010101" charset="-122"/>
                <a:ea typeface="华文中宋" panose="02010600040101010101" charset="-122"/>
              </a:defRPr>
            </a:lvl1pPr>
            <a:lvl2pPr marL="302260" indent="0">
              <a:buNone/>
              <a:defRPr sz="2400" b="0">
                <a:latin typeface="华文中宋" panose="02010600040101010101" charset="-122"/>
                <a:ea typeface="华文中宋" panose="02010600040101010101" charset="-122"/>
              </a:defRPr>
            </a:lvl2pPr>
            <a:lvl3pPr marL="494030" indent="0">
              <a:buNone/>
              <a:defRPr sz="2400" b="0">
                <a:latin typeface="华文中宋" panose="02010600040101010101" charset="-122"/>
                <a:ea typeface="华文中宋" panose="02010600040101010101" charset="-122"/>
              </a:defRPr>
            </a:lvl3pPr>
            <a:lvl4pPr marL="692785" indent="0">
              <a:buNone/>
              <a:defRPr sz="2400" b="0">
                <a:latin typeface="华文中宋" panose="02010600040101010101" charset="-122"/>
                <a:ea typeface="华文中宋" panose="02010600040101010101" charset="-122"/>
              </a:defRPr>
            </a:lvl4pPr>
            <a:lvl5pPr marL="836930" indent="0">
              <a:buNone/>
              <a:defRPr sz="2400" b="0">
                <a:latin typeface="华文中宋" panose="02010600040101010101" charset="-122"/>
                <a:ea typeface="华文中宋" panose="02010600040101010101" charset="-122"/>
              </a:defRPr>
            </a:lvl5p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4" name="日期占位符 3"/>
          <p:cNvSpPr>
            <a:spLocks noGrp="1"/>
          </p:cNvSpPr>
          <p:nvPr>
            <p:ph type="dt" sz="half"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1723C085-611F-4F4A-A6FC-A45274444A84}" type="datetime1">
              <a:rPr kumimoji="0" lang="zh-CN" altLang="en-US" sz="900" b="0" i="0" u="none" strike="noStrike" kern="1200" cap="none" spc="0" normalizeH="0" baseline="0" noProof="0" smtClean="0">
                <a:ln>
                  <a:noFill/>
                </a:ln>
                <a:solidFill>
                  <a:schemeClr val="tx1">
                    <a:tint val="75000"/>
                  </a:schemeClr>
                </a:solidFill>
                <a:effectLst/>
                <a:uLnTx/>
                <a:uFillTx/>
                <a:latin typeface="+mn-lt"/>
                <a:ea typeface="+mn-ea"/>
                <a:cs typeface="+mn-cs"/>
              </a:rPr>
              <a:t>2019/2/21</a:t>
            </a:fld>
            <a:endParaRPr kumimoji="0" lang="en-US" altLang="zh-CN" sz="9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5" name="页脚占位符 4"/>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altLang="zh-CN" sz="9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6" name="灯片编号占位符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CF11D6F4-2239-45A7-A867-898FD68D1045}" type="slidenum">
              <a:rPr kumimoji="0" lang="en-US" altLang="zh-CN" sz="2000" b="0" i="0" u="none" strike="noStrike" kern="1200" cap="none" spc="0" normalizeH="0" baseline="0" noProof="0">
                <a:ln>
                  <a:noFill/>
                </a:ln>
                <a:solidFill>
                  <a:srgbClr val="FEFFFF"/>
                </a:solidFill>
                <a:effectLst/>
                <a:uLnTx/>
                <a:uFillTx/>
                <a:latin typeface="+mn-lt"/>
                <a:ea typeface="+mn-ea"/>
                <a:cs typeface="+mn-cs"/>
              </a:rPr>
              <a:t>‹#›</a:t>
            </a:fld>
            <a:endParaRPr kumimoji="0" lang="en-US" altLang="zh-CN" sz="2000" b="0" i="0" u="none" strike="noStrike" kern="1200" cap="none" spc="0" normalizeH="0" baseline="0" noProof="0">
              <a:ln>
                <a:noFill/>
              </a:ln>
              <a:solidFill>
                <a:srgbClr val="FEFFFF"/>
              </a:solidFill>
              <a:effectLst/>
              <a:uLnTx/>
              <a:uFillTx/>
              <a:latin typeface="+mn-lt"/>
              <a:ea typeface="+mn-ea"/>
              <a:cs typeface="+mn-cs"/>
            </a:endParaRPr>
          </a:p>
        </p:txBody>
      </p:sp>
    </p:spTree>
  </p:cSld>
  <p:clrMapOvr>
    <a:masterClrMapping/>
  </p:clrMapOvr>
</p:sldLayout>
</file>

<file path=ppt/slideLayouts/slideLayout15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7" name="矩形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00"/>
          </a:p>
        </p:txBody>
      </p:sp>
      <p:sp>
        <p:nvSpPr>
          <p:cNvPr id="2" name="标题 1"/>
          <p:cNvSpPr>
            <a:spLocks noGrp="1"/>
          </p:cNvSpPr>
          <p:nvPr>
            <p:ph type="title"/>
          </p:nvPr>
        </p:nvSpPr>
        <p:spPr>
          <a:xfrm>
            <a:off x="2578392" y="2600325"/>
            <a:ext cx="6400800" cy="2286000"/>
          </a:xfrm>
        </p:spPr>
        <p:txBody>
          <a:bodyPr anchor="t"/>
          <a:lstStyle>
            <a:lvl1pPr algn="l">
              <a:lnSpc>
                <a:spcPts val="4500"/>
              </a:lnSpc>
              <a:buNone/>
              <a:defRPr sz="3000" b="1" cap="all"/>
            </a:lvl1pPr>
          </a:lstStyle>
          <a:p>
            <a:r>
              <a:rPr kumimoji="0" lang="zh-CN" altLang="en-US" smtClean="0"/>
              <a:t>单击此处编辑母版标题样式</a:t>
            </a:r>
            <a:endParaRPr kumimoji="0" lang="en-US"/>
          </a:p>
        </p:txBody>
      </p:sp>
      <p:sp>
        <p:nvSpPr>
          <p:cNvPr id="3" name="文本占位符 2"/>
          <p:cNvSpPr>
            <a:spLocks noGrp="1"/>
          </p:cNvSpPr>
          <p:nvPr>
            <p:ph type="body" idx="1"/>
          </p:nvPr>
        </p:nvSpPr>
        <p:spPr>
          <a:xfrm>
            <a:off x="2578392" y="1066800"/>
            <a:ext cx="6400800" cy="1509712"/>
          </a:xfrm>
        </p:spPr>
        <p:txBody>
          <a:bodyPr anchor="b"/>
          <a:lstStyle>
            <a:lvl1pPr marL="13970" indent="0">
              <a:lnSpc>
                <a:spcPts val="2300"/>
              </a:lnSpc>
              <a:spcBef>
                <a:spcPts val="0"/>
              </a:spcBef>
              <a:buNone/>
              <a:defRPr sz="1500">
                <a:solidFill>
                  <a:schemeClr val="tx2">
                    <a:shade val="30000"/>
                    <a:satMod val="150000"/>
                  </a:schemeClr>
                </a:solidFill>
              </a:defRPr>
            </a:lvl1pPr>
            <a:lvl2pPr>
              <a:buNone/>
              <a:defRPr sz="1350">
                <a:solidFill>
                  <a:schemeClr val="tx1">
                    <a:tint val="75000"/>
                  </a:schemeClr>
                </a:solidFill>
              </a:defRPr>
            </a:lvl2pPr>
            <a:lvl3pPr>
              <a:buNone/>
              <a:defRPr sz="1200">
                <a:solidFill>
                  <a:schemeClr val="tx1">
                    <a:tint val="75000"/>
                  </a:schemeClr>
                </a:solidFill>
              </a:defRPr>
            </a:lvl3pPr>
            <a:lvl4pPr>
              <a:buNone/>
              <a:defRPr sz="1050">
                <a:solidFill>
                  <a:schemeClr val="tx1">
                    <a:tint val="75000"/>
                  </a:schemeClr>
                </a:solidFill>
              </a:defRPr>
            </a:lvl4pPr>
            <a:lvl5pPr>
              <a:buNone/>
              <a:defRPr sz="1050">
                <a:solidFill>
                  <a:schemeClr val="tx1">
                    <a:tint val="75000"/>
                  </a:schemeClr>
                </a:solidFill>
              </a:defRPr>
            </a:lvl5pPr>
          </a:lstStyle>
          <a:p>
            <a:pPr lvl="0" eaLnBrk="1" latinLnBrk="0" hangingPunct="1"/>
            <a:r>
              <a:rPr kumimoji="0" lang="zh-CN" altLang="en-US" smtClean="0"/>
              <a:t>单击此处编辑母版文本样式</a:t>
            </a:r>
          </a:p>
        </p:txBody>
      </p:sp>
      <p:sp>
        <p:nvSpPr>
          <p:cNvPr id="4" name="日期占位符 3"/>
          <p:cNvSpPr>
            <a:spLocks noGrp="1"/>
          </p:cNvSpPr>
          <p:nvPr>
            <p:ph type="dt" sz="half"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B6D5C3A0-FD1A-40B3-8075-D30D3D378332}" type="datetime1">
              <a:rPr kumimoji="0" lang="zh-CN" altLang="en-US" sz="900" b="0" i="0" u="none" strike="noStrike" kern="1200" cap="none" spc="0" normalizeH="0" baseline="0" noProof="0" smtClean="0">
                <a:ln>
                  <a:noFill/>
                </a:ln>
                <a:solidFill>
                  <a:schemeClr val="tx1">
                    <a:tint val="75000"/>
                  </a:schemeClr>
                </a:solidFill>
                <a:effectLst/>
                <a:uLnTx/>
                <a:uFillTx/>
                <a:latin typeface="+mn-lt"/>
                <a:ea typeface="+mn-ea"/>
                <a:cs typeface="+mn-cs"/>
              </a:rPr>
              <a:t>2019/2/21</a:t>
            </a:fld>
            <a:endParaRPr kumimoji="0" lang="en-US" altLang="zh-CN" sz="9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5" name="页脚占位符 4"/>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altLang="zh-CN" sz="9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6" name="灯片编号占位符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0C54C3B2-3A9F-49A9-BE8B-9629662AEE6B}" type="slidenum">
              <a:rPr kumimoji="0" lang="en-US" altLang="zh-CN" sz="2000" b="0" i="0" u="none" strike="noStrike" kern="1200" cap="none" spc="0" normalizeH="0" baseline="0" noProof="0">
                <a:ln>
                  <a:noFill/>
                </a:ln>
                <a:solidFill>
                  <a:srgbClr val="FEFFFF"/>
                </a:solidFill>
                <a:effectLst/>
                <a:uLnTx/>
                <a:uFillTx/>
                <a:latin typeface="+mn-lt"/>
                <a:ea typeface="+mn-ea"/>
                <a:cs typeface="+mn-cs"/>
              </a:rPr>
              <a:t>‹#›</a:t>
            </a:fld>
            <a:endParaRPr kumimoji="0" lang="en-US" altLang="zh-CN" sz="2000" b="0" i="0" u="none" strike="noStrike" kern="1200" cap="none" spc="0" normalizeH="0" baseline="0" noProof="0">
              <a:ln>
                <a:noFill/>
              </a:ln>
              <a:solidFill>
                <a:srgbClr val="FEFFFF"/>
              </a:solidFill>
              <a:effectLst/>
              <a:uLnTx/>
              <a:uFillTx/>
              <a:latin typeface="+mn-lt"/>
              <a:ea typeface="+mn-ea"/>
              <a:cs typeface="+mn-cs"/>
            </a:endParaRPr>
          </a:p>
        </p:txBody>
      </p:sp>
      <p:sp>
        <p:nvSpPr>
          <p:cNvPr id="10" name="矩形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00"/>
          </a:p>
        </p:txBody>
      </p:sp>
      <p:sp>
        <p:nvSpPr>
          <p:cNvPr id="8" name="椭圆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p>
            <a:pPr algn="ctr" eaLnBrk="1" latinLnBrk="0" hangingPunct="1"/>
            <a:endParaRPr kumimoji="0" lang="en-US" sz="100"/>
          </a:p>
        </p:txBody>
      </p:sp>
      <p:sp>
        <p:nvSpPr>
          <p:cNvPr id="9" name="椭圆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p>
            <a:pPr algn="ctr" eaLnBrk="1" latinLnBrk="0" hangingPunct="1"/>
            <a:endParaRPr kumimoji="0" lang="en-US" sz="100"/>
          </a:p>
        </p:txBody>
      </p:sp>
    </p:spTree>
  </p:cSld>
  <p:clrMapOvr>
    <a:masterClrMapping/>
  </p:clrMapOvr>
</p:sldLayout>
</file>

<file path=ppt/slideLayouts/slideLayout15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1435608" y="274320"/>
            <a:ext cx="7498080" cy="1143000"/>
          </a:xfrm>
        </p:spPr>
        <p:txBody>
          <a:bodyPr/>
          <a:lstStyle/>
          <a:p>
            <a:r>
              <a:rPr kumimoji="0" lang="zh-CN" altLang="en-US" smtClean="0"/>
              <a:t>单击此处编辑母版标题样式</a:t>
            </a:r>
            <a:endParaRPr kumimoji="0" lang="en-US"/>
          </a:p>
        </p:txBody>
      </p:sp>
      <p:sp>
        <p:nvSpPr>
          <p:cNvPr id="3" name="内容占位符 2"/>
          <p:cNvSpPr>
            <a:spLocks noGrp="1"/>
          </p:cNvSpPr>
          <p:nvPr>
            <p:ph sz="half" idx="1"/>
          </p:nvPr>
        </p:nvSpPr>
        <p:spPr>
          <a:xfrm>
            <a:off x="1435608" y="1524000"/>
            <a:ext cx="3657600" cy="4663440"/>
          </a:xfrm>
        </p:spPr>
        <p:txBody>
          <a:bodyPr/>
          <a:lstStyle>
            <a:lvl1pPr>
              <a:defRPr sz="2100"/>
            </a:lvl1pPr>
            <a:lvl2pPr>
              <a:defRPr sz="1800"/>
            </a:lvl2pPr>
            <a:lvl3pPr>
              <a:defRPr sz="1500"/>
            </a:lvl3pPr>
            <a:lvl4pPr>
              <a:defRPr sz="1350"/>
            </a:lvl4pPr>
            <a:lvl5pPr>
              <a:defRPr sz="1350"/>
            </a:lvl5p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4" name="内容占位符 3"/>
          <p:cNvSpPr>
            <a:spLocks noGrp="1"/>
          </p:cNvSpPr>
          <p:nvPr>
            <p:ph sz="half" idx="2"/>
          </p:nvPr>
        </p:nvSpPr>
        <p:spPr>
          <a:xfrm>
            <a:off x="5276088" y="1524000"/>
            <a:ext cx="3657600" cy="4663440"/>
          </a:xfrm>
        </p:spPr>
        <p:txBody>
          <a:bodyPr/>
          <a:lstStyle>
            <a:lvl1pPr>
              <a:defRPr sz="2100"/>
            </a:lvl1pPr>
            <a:lvl2pPr>
              <a:defRPr sz="1800"/>
            </a:lvl2pPr>
            <a:lvl3pPr>
              <a:defRPr sz="1500"/>
            </a:lvl3pPr>
            <a:lvl4pPr>
              <a:defRPr sz="1350"/>
            </a:lvl4pPr>
            <a:lvl5pPr>
              <a:defRPr sz="1350"/>
            </a:lvl5p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5" name="日期占位符 4"/>
          <p:cNvSpPr>
            <a:spLocks noGrp="1"/>
          </p:cNvSpPr>
          <p:nvPr>
            <p:ph type="dt" sz="half"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A0AA8616-3D83-495A-8312-5B80374CBDD3}" type="datetime1">
              <a:rPr kumimoji="0" lang="zh-CN" altLang="en-US" sz="900" b="0" i="0" u="none" strike="noStrike" kern="1200" cap="none" spc="0" normalizeH="0" baseline="0" noProof="0" smtClean="0">
                <a:ln>
                  <a:noFill/>
                </a:ln>
                <a:solidFill>
                  <a:schemeClr val="tx1">
                    <a:tint val="75000"/>
                  </a:schemeClr>
                </a:solidFill>
                <a:effectLst/>
                <a:uLnTx/>
                <a:uFillTx/>
                <a:latin typeface="+mn-lt"/>
                <a:ea typeface="+mn-ea"/>
                <a:cs typeface="+mn-cs"/>
              </a:rPr>
              <a:t>2019/2/21</a:t>
            </a:fld>
            <a:endParaRPr kumimoji="0" lang="en-US" altLang="zh-CN" sz="9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6" name="页脚占位符 5"/>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altLang="zh-CN" sz="9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7" name="灯片编号占位符 6"/>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362CC698-6E4E-4A04-89D1-FB619BB00FC6}" type="slidenum">
              <a:rPr kumimoji="0" lang="en-US" altLang="zh-CN" sz="2000" b="0" i="0" u="none" strike="noStrike" kern="1200" cap="none" spc="0" normalizeH="0" baseline="0" noProof="0">
                <a:ln>
                  <a:noFill/>
                </a:ln>
                <a:solidFill>
                  <a:srgbClr val="FEFFFF"/>
                </a:solidFill>
                <a:effectLst/>
                <a:uLnTx/>
                <a:uFillTx/>
                <a:latin typeface="+mn-lt"/>
                <a:ea typeface="+mn-ea"/>
                <a:cs typeface="+mn-cs"/>
              </a:rPr>
              <a:t>‹#›</a:t>
            </a:fld>
            <a:endParaRPr kumimoji="0" lang="en-US" altLang="zh-CN" sz="2000" b="0" i="0" u="none" strike="noStrike" kern="1200" cap="none" spc="0" normalizeH="0" baseline="0" noProof="0">
              <a:ln>
                <a:noFill/>
              </a:ln>
              <a:solidFill>
                <a:srgbClr val="FEFFFF"/>
              </a:solidFill>
              <a:effectLst/>
              <a:uLnTx/>
              <a:uFillTx/>
              <a:latin typeface="+mn-lt"/>
              <a:ea typeface="+mn-ea"/>
              <a:cs typeface="+mn-cs"/>
            </a:endParaRPr>
          </a:p>
        </p:txBody>
      </p:sp>
    </p:spTree>
  </p:cSld>
  <p:clrMapOvr>
    <a:masterClrMapping/>
  </p:clrMapOvr>
</p:sldLayout>
</file>

<file path=ppt/slideLayouts/slideLayout15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5160336"/>
            <a:ext cx="8229600" cy="1143000"/>
          </a:xfrm>
        </p:spPr>
        <p:txBody>
          <a:bodyPr anchor="ctr"/>
          <a:lstStyle>
            <a:lvl1pPr algn="ctr">
              <a:defRPr sz="3375" b="1" cap="none" baseline="0"/>
            </a:lvl1pPr>
          </a:lstStyle>
          <a:p>
            <a:r>
              <a:rPr kumimoji="0" lang="zh-CN" altLang="en-US" smtClean="0"/>
              <a:t>单击此处编辑母版标题样式</a:t>
            </a:r>
            <a:endParaRPr kumimoji="0" lang="en-US"/>
          </a:p>
        </p:txBody>
      </p:sp>
      <p:sp>
        <p:nvSpPr>
          <p:cNvPr id="3" name="文本占位符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48260" indent="0" algn="l">
              <a:lnSpc>
                <a:spcPct val="100000"/>
              </a:lnSpc>
              <a:spcBef>
                <a:spcPts val="75"/>
              </a:spcBef>
              <a:buNone/>
              <a:defRPr sz="1425" b="0">
                <a:solidFill>
                  <a:schemeClr val="tx1"/>
                </a:solidFill>
              </a:defRPr>
            </a:lvl1pPr>
            <a:lvl2pPr>
              <a:buNone/>
              <a:defRPr sz="1500" b="1"/>
            </a:lvl2pPr>
            <a:lvl3pPr>
              <a:buNone/>
              <a:defRPr sz="1350" b="1"/>
            </a:lvl3pPr>
            <a:lvl4pPr>
              <a:buNone/>
              <a:defRPr sz="1200" b="1"/>
            </a:lvl4pPr>
            <a:lvl5pPr>
              <a:buNone/>
              <a:defRPr sz="1200" b="1"/>
            </a:lvl5pPr>
          </a:lstStyle>
          <a:p>
            <a:pPr lvl="0" eaLnBrk="1" latinLnBrk="0" hangingPunct="1"/>
            <a:r>
              <a:rPr kumimoji="0" lang="zh-CN" altLang="en-US" smtClean="0"/>
              <a:t>单击此处编辑母版文本样式</a:t>
            </a:r>
          </a:p>
        </p:txBody>
      </p:sp>
      <p:sp>
        <p:nvSpPr>
          <p:cNvPr id="4" name="文本占位符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48260" indent="0" algn="l">
              <a:lnSpc>
                <a:spcPct val="100000"/>
              </a:lnSpc>
              <a:spcBef>
                <a:spcPts val="75"/>
              </a:spcBef>
              <a:buNone/>
              <a:defRPr sz="1425" b="0">
                <a:solidFill>
                  <a:schemeClr val="tx1"/>
                </a:solidFill>
              </a:defRPr>
            </a:lvl1pPr>
            <a:lvl2pPr>
              <a:buNone/>
              <a:defRPr sz="1500" b="1"/>
            </a:lvl2pPr>
            <a:lvl3pPr>
              <a:buNone/>
              <a:defRPr sz="1350" b="1"/>
            </a:lvl3pPr>
            <a:lvl4pPr>
              <a:buNone/>
              <a:defRPr sz="1200" b="1"/>
            </a:lvl4pPr>
            <a:lvl5pPr>
              <a:buNone/>
              <a:defRPr sz="1200" b="1"/>
            </a:lvl5pPr>
          </a:lstStyle>
          <a:p>
            <a:pPr lvl="0" eaLnBrk="1" latinLnBrk="0" hangingPunct="1"/>
            <a:r>
              <a:rPr kumimoji="0" lang="zh-CN" altLang="en-US" smtClean="0"/>
              <a:t>单击此处编辑母版文本样式</a:t>
            </a:r>
          </a:p>
        </p:txBody>
      </p:sp>
      <p:sp>
        <p:nvSpPr>
          <p:cNvPr id="5" name="内容占位符 4"/>
          <p:cNvSpPr>
            <a:spLocks noGrp="1"/>
          </p:cNvSpPr>
          <p:nvPr>
            <p:ph sz="quarter" idx="2"/>
          </p:nvPr>
        </p:nvSpPr>
        <p:spPr>
          <a:xfrm>
            <a:off x="457200" y="969336"/>
            <a:ext cx="4023360" cy="4114800"/>
          </a:xfrm>
          <a:ln w="10795">
            <a:solidFill>
              <a:schemeClr val="bg1"/>
            </a:solidFill>
            <a:prstDash val="dash"/>
            <a:miter lim="800000"/>
          </a:ln>
        </p:spPr>
        <p:txBody>
          <a:bodyPr/>
          <a:lstStyle>
            <a:lvl1pPr marL="294640" indent="-205740">
              <a:lnSpc>
                <a:spcPct val="100000"/>
              </a:lnSpc>
              <a:spcBef>
                <a:spcPts val="525"/>
              </a:spcBef>
              <a:defRPr sz="1800"/>
            </a:lvl1pPr>
            <a:lvl2pPr>
              <a:lnSpc>
                <a:spcPct val="100000"/>
              </a:lnSpc>
              <a:spcBef>
                <a:spcPts val="525"/>
              </a:spcBef>
              <a:defRPr sz="1500"/>
            </a:lvl2pPr>
            <a:lvl3pPr>
              <a:lnSpc>
                <a:spcPct val="100000"/>
              </a:lnSpc>
              <a:spcBef>
                <a:spcPts val="525"/>
              </a:spcBef>
              <a:defRPr sz="1350"/>
            </a:lvl3pPr>
            <a:lvl4pPr>
              <a:lnSpc>
                <a:spcPct val="100000"/>
              </a:lnSpc>
              <a:spcBef>
                <a:spcPts val="525"/>
              </a:spcBef>
              <a:defRPr sz="1200"/>
            </a:lvl4pPr>
            <a:lvl5pPr>
              <a:lnSpc>
                <a:spcPct val="100000"/>
              </a:lnSpc>
              <a:spcBef>
                <a:spcPts val="525"/>
              </a:spcBef>
              <a:defRPr sz="1200"/>
            </a:lvl5p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6" name="内容占位符 5"/>
          <p:cNvSpPr>
            <a:spLocks noGrp="1"/>
          </p:cNvSpPr>
          <p:nvPr>
            <p:ph sz="quarter" idx="4"/>
          </p:nvPr>
        </p:nvSpPr>
        <p:spPr>
          <a:xfrm>
            <a:off x="4663440" y="969336"/>
            <a:ext cx="4023360" cy="4114800"/>
          </a:xfrm>
          <a:ln w="10795">
            <a:solidFill>
              <a:schemeClr val="bg1"/>
            </a:solidFill>
            <a:prstDash val="dash"/>
            <a:miter lim="800000"/>
          </a:ln>
        </p:spPr>
        <p:txBody>
          <a:bodyPr/>
          <a:lstStyle>
            <a:lvl1pPr marL="294640" indent="-205740">
              <a:lnSpc>
                <a:spcPct val="100000"/>
              </a:lnSpc>
              <a:spcBef>
                <a:spcPts val="525"/>
              </a:spcBef>
              <a:defRPr sz="1800"/>
            </a:lvl1pPr>
            <a:lvl2pPr>
              <a:lnSpc>
                <a:spcPct val="100000"/>
              </a:lnSpc>
              <a:spcBef>
                <a:spcPts val="525"/>
              </a:spcBef>
              <a:defRPr sz="1500"/>
            </a:lvl2pPr>
            <a:lvl3pPr>
              <a:lnSpc>
                <a:spcPct val="100000"/>
              </a:lnSpc>
              <a:spcBef>
                <a:spcPts val="525"/>
              </a:spcBef>
              <a:defRPr sz="1350"/>
            </a:lvl3pPr>
            <a:lvl4pPr>
              <a:lnSpc>
                <a:spcPct val="100000"/>
              </a:lnSpc>
              <a:spcBef>
                <a:spcPts val="525"/>
              </a:spcBef>
              <a:defRPr sz="1200"/>
            </a:lvl4pPr>
            <a:lvl5pPr>
              <a:lnSpc>
                <a:spcPct val="100000"/>
              </a:lnSpc>
              <a:spcBef>
                <a:spcPts val="525"/>
              </a:spcBef>
              <a:defRPr sz="1200"/>
            </a:lvl5p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7" name="日期占位符 6"/>
          <p:cNvSpPr>
            <a:spLocks noGrp="1"/>
          </p:cNvSpPr>
          <p:nvPr>
            <p:ph type="dt" sz="half"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D6DD3646-EB7E-4550-AC3D-3715B5A2DF2F}" type="datetime1">
              <a:rPr kumimoji="0" lang="zh-CN" altLang="en-US" sz="900" b="0" i="0" u="none" strike="noStrike" kern="1200" cap="none" spc="0" normalizeH="0" baseline="0" noProof="0" smtClean="0">
                <a:ln>
                  <a:noFill/>
                </a:ln>
                <a:solidFill>
                  <a:schemeClr val="tx1">
                    <a:tint val="75000"/>
                  </a:schemeClr>
                </a:solidFill>
                <a:effectLst/>
                <a:uLnTx/>
                <a:uFillTx/>
                <a:latin typeface="+mn-lt"/>
                <a:ea typeface="+mn-ea"/>
                <a:cs typeface="+mn-cs"/>
              </a:rPr>
              <a:t>2019/2/21</a:t>
            </a:fld>
            <a:endParaRPr kumimoji="0" lang="en-US" altLang="zh-CN" sz="9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8" name="页脚占位符 7"/>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altLang="zh-CN" sz="9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9" name="灯片编号占位符 8"/>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257FA337-0FAF-4053-8742-6A6130226749}" type="slidenum">
              <a:rPr kumimoji="0" lang="en-US" altLang="zh-CN" sz="2000" b="0" i="0" u="none" strike="noStrike" kern="1200" cap="none" spc="0" normalizeH="0" baseline="0" noProof="0">
                <a:ln>
                  <a:noFill/>
                </a:ln>
                <a:solidFill>
                  <a:srgbClr val="FEFFFF"/>
                </a:solidFill>
                <a:effectLst/>
                <a:uLnTx/>
                <a:uFillTx/>
                <a:latin typeface="+mn-lt"/>
                <a:ea typeface="+mn-ea"/>
                <a:cs typeface="+mn-cs"/>
              </a:rPr>
              <a:t>‹#›</a:t>
            </a:fld>
            <a:endParaRPr kumimoji="0" lang="en-US" altLang="zh-CN" sz="2000" b="0" i="0" u="none" strike="noStrike" kern="1200" cap="none" spc="0" normalizeH="0" baseline="0" noProof="0">
              <a:ln>
                <a:noFill/>
              </a:ln>
              <a:solidFill>
                <a:srgbClr val="FEFFFF"/>
              </a:solidFill>
              <a:effectLst/>
              <a:uLnTx/>
              <a:uFillTx/>
              <a:latin typeface="+mn-lt"/>
              <a:ea typeface="+mn-ea"/>
              <a:cs typeface="+mn-cs"/>
            </a:endParaRPr>
          </a:p>
        </p:txBody>
      </p:sp>
    </p:spTree>
  </p:cSld>
  <p:clrMapOvr>
    <a:masterClrMapping/>
  </p:clrMapOvr>
</p:sldLayout>
</file>

<file path=ppt/slideLayouts/slideLayout15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1435608" y="274320"/>
            <a:ext cx="7498080" cy="1143000"/>
          </a:xfrm>
        </p:spPr>
        <p:txBody>
          <a:bodyPr anchor="ctr"/>
          <a:lstStyle/>
          <a:p>
            <a:r>
              <a:rPr kumimoji="0" lang="zh-CN" altLang="en-US" smtClean="0"/>
              <a:t>单击此处编辑母版标题样式</a:t>
            </a:r>
            <a:endParaRPr kumimoji="0" lang="en-US"/>
          </a:p>
        </p:txBody>
      </p:sp>
      <p:sp>
        <p:nvSpPr>
          <p:cNvPr id="3" name="日期占位符 2"/>
          <p:cNvSpPr>
            <a:spLocks noGrp="1"/>
          </p:cNvSpPr>
          <p:nvPr>
            <p:ph type="dt" sz="half"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3CC8CC39-B479-4769-938A-EEE347A04097}" type="datetime1">
              <a:rPr kumimoji="0" lang="zh-CN" altLang="en-US" sz="900" b="0" i="0" u="none" strike="noStrike" kern="1200" cap="none" spc="0" normalizeH="0" baseline="0" noProof="0" smtClean="0">
                <a:ln>
                  <a:noFill/>
                </a:ln>
                <a:solidFill>
                  <a:schemeClr val="tx1">
                    <a:tint val="75000"/>
                  </a:schemeClr>
                </a:solidFill>
                <a:effectLst/>
                <a:uLnTx/>
                <a:uFillTx/>
                <a:latin typeface="+mn-lt"/>
                <a:ea typeface="+mn-ea"/>
                <a:cs typeface="+mn-cs"/>
              </a:rPr>
              <a:t>2019/2/21</a:t>
            </a:fld>
            <a:endParaRPr kumimoji="0" lang="en-US" altLang="zh-CN" sz="9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4" name="页脚占位符 3"/>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altLang="zh-CN" sz="9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5" name="灯片编号占位符 4"/>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C61FEDB4-72E1-4358-BDA9-7C78354CD7CB}" type="slidenum">
              <a:rPr kumimoji="0" lang="en-US" altLang="zh-CN" sz="2000" b="0" i="0" u="none" strike="noStrike" kern="1200" cap="none" spc="0" normalizeH="0" baseline="0" noProof="0">
                <a:ln>
                  <a:noFill/>
                </a:ln>
                <a:solidFill>
                  <a:srgbClr val="FEFFFF"/>
                </a:solidFill>
                <a:effectLst/>
                <a:uLnTx/>
                <a:uFillTx/>
                <a:latin typeface="+mn-lt"/>
                <a:ea typeface="+mn-ea"/>
                <a:cs typeface="+mn-cs"/>
              </a:rPr>
              <a:t>‹#›</a:t>
            </a:fld>
            <a:endParaRPr kumimoji="0" lang="en-US" altLang="zh-CN" sz="2000" b="0" i="0" u="none" strike="noStrike" kern="1200" cap="none" spc="0" normalizeH="0" baseline="0" noProof="0">
              <a:ln>
                <a:noFill/>
              </a:ln>
              <a:solidFill>
                <a:srgbClr val="FEFFFF"/>
              </a:solidFill>
              <a:effectLst/>
              <a:uLnTx/>
              <a:uFillTx/>
              <a:latin typeface="+mn-lt"/>
              <a:ea typeface="+mn-ea"/>
              <a:cs typeface="+mn-cs"/>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623888" y="1712423"/>
            <a:ext cx="7886700" cy="2851208"/>
          </a:xfrm>
        </p:spPr>
        <p:txBody>
          <a:bodyPr anchor="b">
            <a:normAutofit/>
          </a:bodyPr>
          <a:lstStyle>
            <a:lvl1pPr>
              <a:defRPr sz="4500" b="0"/>
            </a:lvl1pPr>
          </a:lstStyle>
          <a:p>
            <a:pPr fontAlgn="base"/>
            <a:r>
              <a:rPr lang="zh-CN" altLang="en-US" strike="noStrike" noProof="1" smtClean="0"/>
              <a:t>单击此处编辑母版标题样式</a:t>
            </a:r>
            <a:endParaRPr lang="en-US" strike="noStrike" noProof="1"/>
          </a:p>
        </p:txBody>
      </p:sp>
      <p:sp>
        <p:nvSpPr>
          <p:cNvPr id="3" name="Text Placeholder 2"/>
          <p:cNvSpPr>
            <a:spLocks noGrp="1"/>
          </p:cNvSpPr>
          <p:nvPr>
            <p:ph type="body" idx="1" hasCustomPrompt="1"/>
          </p:nvPr>
        </p:nvSpPr>
        <p:spPr>
          <a:xfrm>
            <a:off x="623888" y="4552634"/>
            <a:ext cx="7886700" cy="1500187"/>
          </a:xfrm>
        </p:spPr>
        <p:txBody>
          <a:bodyPr anchor="t"/>
          <a:lstStyle>
            <a:lvl1pPr marL="0" indent="0">
              <a:buNone/>
              <a:defRPr sz="1800">
                <a:solidFill>
                  <a:schemeClr val="tx1">
                    <a:lumMod val="75000"/>
                    <a:lumOff val="25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fontAlgn="base"/>
            <a:r>
              <a:rPr lang="zh-CN" altLang="en-US" strike="noStrike" noProof="1" smtClean="0"/>
              <a:t>编辑母版文本样式</a:t>
            </a:r>
          </a:p>
        </p:txBody>
      </p:sp>
      <p:sp>
        <p:nvSpPr>
          <p:cNvPr id="4" name="日期占位符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fld id="{A9E3F861-2718-41FD-B2EC-47970D71CDC8}" type="datetime1">
              <a:rPr kumimoji="0" lang="zh-CN" altLang="en-US" sz="825" b="0" i="0" u="none" strike="noStrike" kern="1200" cap="none" spc="0" normalizeH="0" baseline="0" noProof="0" smtClean="0">
                <a:ln>
                  <a:noFill/>
                </a:ln>
                <a:solidFill>
                  <a:schemeClr val="tx1">
                    <a:lumMod val="65000"/>
                    <a:lumOff val="35000"/>
                  </a:schemeClr>
                </a:solidFill>
                <a:effectLst/>
                <a:uLnTx/>
                <a:uFillTx/>
                <a:latin typeface="+mn-lt"/>
                <a:ea typeface="+mn-ea"/>
                <a:cs typeface="+mn-cs"/>
              </a:rPr>
              <a:t>2019/2/21</a:t>
            </a:fld>
            <a:endParaRPr kumimoji="0" lang="en-US" altLang="zh-CN" sz="825" b="0" i="0" u="none" strike="noStrike" kern="1200" cap="none" spc="0" normalizeH="0" baseline="0" noProof="0">
              <a:ln>
                <a:noFill/>
              </a:ln>
              <a:solidFill>
                <a:schemeClr val="tx1">
                  <a:lumMod val="65000"/>
                  <a:lumOff val="35000"/>
                </a:schemeClr>
              </a:solidFill>
              <a:effectLst/>
              <a:uLnTx/>
              <a:uFillTx/>
              <a:latin typeface="+mn-lt"/>
              <a:ea typeface="+mn-ea"/>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altLang="zh-CN" sz="825" b="0" i="0" u="none" strike="noStrike" kern="1200" cap="none" spc="0" normalizeH="0" baseline="0" noProof="0">
              <a:ln>
                <a:noFill/>
              </a:ln>
              <a:solidFill>
                <a:schemeClr val="tx1">
                  <a:lumMod val="65000"/>
                  <a:lumOff val="35000"/>
                </a:schemeClr>
              </a:solidFill>
              <a:effectLst/>
              <a:uLnTx/>
              <a:uFillTx/>
              <a:latin typeface="+mn-lt"/>
              <a:ea typeface="+mn-ea"/>
              <a:cs typeface="+mn-cs"/>
            </a:endParaRPr>
          </a:p>
        </p:txBody>
      </p:sp>
      <p:sp>
        <p:nvSpPr>
          <p:cNvPr id="6" name="灯片编号占位符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281E0AC4-8CFE-4C63-9204-3EEA63BCAF4F}" type="slidenum">
              <a:rPr kumimoji="0" lang="en-US" altLang="zh-CN" sz="825" b="0" i="0" u="none" strike="noStrike" kern="1200" cap="none" spc="0" normalizeH="0" baseline="0" noProof="0">
                <a:ln>
                  <a:noFill/>
                </a:ln>
                <a:solidFill>
                  <a:schemeClr val="tx1">
                    <a:tint val="75000"/>
                  </a:schemeClr>
                </a:solidFill>
                <a:effectLst/>
                <a:uLnTx/>
                <a:uFillTx/>
                <a:latin typeface="+mn-lt"/>
                <a:ea typeface="+mn-ea"/>
                <a:cs typeface="+mn-cs"/>
              </a:rPr>
              <a:t>‹#›</a:t>
            </a:fld>
            <a:endParaRPr kumimoji="0" lang="en-US" altLang="zh-CN" sz="825" b="0" i="0" u="none" strike="noStrike" kern="1200" cap="none" spc="0" normalizeH="0" baseline="0" noProof="0">
              <a:ln>
                <a:noFill/>
              </a:ln>
              <a:solidFill>
                <a:schemeClr val="tx1">
                  <a:tint val="75000"/>
                </a:schemeClr>
              </a:solidFill>
              <a:effectLst/>
              <a:uLnTx/>
              <a:uFillTx/>
              <a:latin typeface="+mn-lt"/>
              <a:ea typeface="+mn-ea"/>
              <a:cs typeface="+mn-cs"/>
            </a:endParaRPr>
          </a:p>
        </p:txBody>
      </p:sp>
    </p:spTree>
  </p:cSld>
  <p:clrMapOvr>
    <a:masterClrMapping/>
  </p:clrMapOvr>
</p:sldLayout>
</file>

<file path=ppt/slideLayouts/slideLayout16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5" name="矩形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00"/>
          </a:p>
        </p:txBody>
      </p:sp>
      <p:sp>
        <p:nvSpPr>
          <p:cNvPr id="2" name="日期占位符 1"/>
          <p:cNvSpPr>
            <a:spLocks noGrp="1"/>
          </p:cNvSpPr>
          <p:nvPr>
            <p:ph type="dt" sz="half"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7E6AE885-3B11-4E2F-A2BD-291268EA38FC}" type="datetime1">
              <a:rPr kumimoji="0" lang="zh-CN" altLang="en-US" sz="900" b="0" i="0" u="none" strike="noStrike" kern="1200" cap="none" spc="0" normalizeH="0" baseline="0" noProof="0" smtClean="0">
                <a:ln>
                  <a:noFill/>
                </a:ln>
                <a:solidFill>
                  <a:schemeClr val="tx1">
                    <a:tint val="75000"/>
                  </a:schemeClr>
                </a:solidFill>
                <a:effectLst/>
                <a:uLnTx/>
                <a:uFillTx/>
                <a:latin typeface="+mn-lt"/>
                <a:ea typeface="+mn-ea"/>
                <a:cs typeface="+mn-cs"/>
              </a:rPr>
              <a:t>2019/2/21</a:t>
            </a:fld>
            <a:endParaRPr kumimoji="0" lang="en-US" altLang="zh-CN" sz="9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3" name="页脚占位符 2"/>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altLang="zh-CN" sz="9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4" name="灯片编号占位符 3"/>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A49F1F6D-0CEB-45E9-99B2-30FBE5DB5533}" type="slidenum">
              <a:rPr kumimoji="0" lang="en-US" altLang="zh-CN" sz="2000" b="0" i="0" u="none" strike="noStrike" kern="1200" cap="none" spc="0" normalizeH="0" baseline="0" noProof="0">
                <a:ln>
                  <a:noFill/>
                </a:ln>
                <a:solidFill>
                  <a:srgbClr val="FEFFFF"/>
                </a:solidFill>
                <a:effectLst/>
                <a:uLnTx/>
                <a:uFillTx/>
                <a:latin typeface="+mn-lt"/>
                <a:ea typeface="+mn-ea"/>
                <a:cs typeface="+mn-cs"/>
              </a:rPr>
              <a:t>‹#›</a:t>
            </a:fld>
            <a:endParaRPr kumimoji="0" lang="en-US" altLang="zh-CN" sz="2000" b="0" i="0" u="none" strike="noStrike" kern="1200" cap="none" spc="0" normalizeH="0" baseline="0" noProof="0">
              <a:ln>
                <a:noFill/>
              </a:ln>
              <a:solidFill>
                <a:srgbClr val="FEFFFF"/>
              </a:solidFill>
              <a:effectLst/>
              <a:uLnTx/>
              <a:uFillTx/>
              <a:latin typeface="+mn-lt"/>
              <a:ea typeface="+mn-ea"/>
              <a:cs typeface="+mn-cs"/>
            </a:endParaRPr>
          </a:p>
        </p:txBody>
      </p:sp>
      <p:sp>
        <p:nvSpPr>
          <p:cNvPr id="6" name="矩形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00"/>
          </a:p>
        </p:txBody>
      </p:sp>
    </p:spTree>
  </p:cSld>
  <p:clrMapOvr>
    <a:masterClrMapping/>
  </p:clrMapOvr>
</p:sldLayout>
</file>

<file path=ppt/slideLayouts/slideLayout16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16778"/>
            <a:ext cx="3810000" cy="1162050"/>
          </a:xfrm>
          <a:ln>
            <a:noFill/>
          </a:ln>
        </p:spPr>
        <p:txBody>
          <a:bodyPr anchor="b"/>
          <a:lstStyle>
            <a:lvl1pPr algn="l">
              <a:lnSpc>
                <a:spcPts val="2000"/>
              </a:lnSpc>
              <a:buNone/>
              <a:defRPr sz="1650" b="1" cap="all" baseline="0"/>
            </a:lvl1pPr>
          </a:lstStyle>
          <a:p>
            <a:r>
              <a:rPr kumimoji="0" lang="zh-CN" altLang="en-US" smtClean="0"/>
              <a:t>单击此处编辑母版标题样式</a:t>
            </a:r>
            <a:endParaRPr kumimoji="0" lang="en-US"/>
          </a:p>
        </p:txBody>
      </p:sp>
      <p:sp>
        <p:nvSpPr>
          <p:cNvPr id="3" name="文本占位符 2"/>
          <p:cNvSpPr>
            <a:spLocks noGrp="1"/>
          </p:cNvSpPr>
          <p:nvPr>
            <p:ph type="body" idx="2"/>
          </p:nvPr>
        </p:nvSpPr>
        <p:spPr>
          <a:xfrm>
            <a:off x="457200" y="1406964"/>
            <a:ext cx="3810000" cy="698500"/>
          </a:xfrm>
        </p:spPr>
        <p:txBody>
          <a:bodyPr/>
          <a:lstStyle>
            <a:lvl1pPr marL="34290" indent="0">
              <a:lnSpc>
                <a:spcPct val="100000"/>
              </a:lnSpc>
              <a:spcBef>
                <a:spcPts val="0"/>
              </a:spcBef>
              <a:buNone/>
              <a:defRPr sz="1050"/>
            </a:lvl1pPr>
            <a:lvl2pPr>
              <a:buNone/>
              <a:defRPr sz="900"/>
            </a:lvl2pPr>
            <a:lvl3pPr>
              <a:buNone/>
              <a:defRPr sz="750"/>
            </a:lvl3pPr>
            <a:lvl4pPr>
              <a:buNone/>
              <a:defRPr sz="675"/>
            </a:lvl4pPr>
            <a:lvl5pPr>
              <a:buNone/>
              <a:defRPr sz="675"/>
            </a:lvl5pPr>
          </a:lstStyle>
          <a:p>
            <a:pPr lvl="0" eaLnBrk="1" latinLnBrk="0" hangingPunct="1"/>
            <a:r>
              <a:rPr kumimoji="0" lang="zh-CN" altLang="en-US" smtClean="0"/>
              <a:t>单击此处编辑母版文本样式</a:t>
            </a:r>
          </a:p>
        </p:txBody>
      </p:sp>
      <p:sp>
        <p:nvSpPr>
          <p:cNvPr id="4" name="内容占位符 3"/>
          <p:cNvSpPr>
            <a:spLocks noGrp="1"/>
          </p:cNvSpPr>
          <p:nvPr>
            <p:ph sz="half" idx="1"/>
          </p:nvPr>
        </p:nvSpPr>
        <p:spPr>
          <a:xfrm>
            <a:off x="457200" y="2133600"/>
            <a:ext cx="8153400" cy="3992563"/>
          </a:xfrm>
        </p:spPr>
        <p:txBody>
          <a:bodyPr/>
          <a:lstStyle>
            <a:lvl1pPr>
              <a:defRPr sz="2400"/>
            </a:lvl1pPr>
            <a:lvl2pPr>
              <a:defRPr sz="2100"/>
            </a:lvl2pPr>
            <a:lvl3pPr>
              <a:defRPr sz="1800"/>
            </a:lvl3pPr>
            <a:lvl4pPr>
              <a:defRPr sz="1500"/>
            </a:lvl4pPr>
            <a:lvl5pPr>
              <a:defRPr sz="1500"/>
            </a:lvl5p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5" name="日期占位符 4"/>
          <p:cNvSpPr>
            <a:spLocks noGrp="1"/>
          </p:cNvSpPr>
          <p:nvPr>
            <p:ph type="dt" sz="half"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329158EC-7115-4809-9834-1FD5F05A8DFA}" type="datetime1">
              <a:rPr kumimoji="0" lang="zh-CN" altLang="en-US" sz="900" b="0" i="0" u="none" strike="noStrike" kern="1200" cap="none" spc="0" normalizeH="0" baseline="0" noProof="0" smtClean="0">
                <a:ln>
                  <a:noFill/>
                </a:ln>
                <a:solidFill>
                  <a:schemeClr val="tx1">
                    <a:tint val="75000"/>
                  </a:schemeClr>
                </a:solidFill>
                <a:effectLst/>
                <a:uLnTx/>
                <a:uFillTx/>
                <a:latin typeface="+mn-lt"/>
                <a:ea typeface="+mn-ea"/>
                <a:cs typeface="+mn-cs"/>
              </a:rPr>
              <a:t>2019/2/21</a:t>
            </a:fld>
            <a:endParaRPr kumimoji="0" lang="en-US" altLang="zh-CN" sz="9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6" name="页脚占位符 5"/>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altLang="zh-CN" sz="9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7" name="灯片编号占位符 6"/>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CF585ACE-E37B-4B8A-9D18-D5AA50A15C8C}" type="slidenum">
              <a:rPr kumimoji="0" lang="en-US" altLang="zh-CN" sz="2000" b="0" i="0" u="none" strike="noStrike" kern="1200" cap="none" spc="0" normalizeH="0" baseline="0" noProof="0">
                <a:ln>
                  <a:noFill/>
                </a:ln>
                <a:solidFill>
                  <a:srgbClr val="FEFFFF"/>
                </a:solidFill>
                <a:effectLst/>
                <a:uLnTx/>
                <a:uFillTx/>
                <a:latin typeface="+mn-lt"/>
                <a:ea typeface="+mn-ea"/>
                <a:cs typeface="+mn-cs"/>
              </a:rPr>
              <a:t>‹#›</a:t>
            </a:fld>
            <a:endParaRPr kumimoji="0" lang="en-US" altLang="zh-CN" sz="2000" b="0" i="0" u="none" strike="noStrike" kern="1200" cap="none" spc="0" normalizeH="0" baseline="0" noProof="0">
              <a:ln>
                <a:noFill/>
              </a:ln>
              <a:solidFill>
                <a:srgbClr val="FEFFFF"/>
              </a:solidFill>
              <a:effectLst/>
              <a:uLnTx/>
              <a:uFillTx/>
              <a:latin typeface="+mn-lt"/>
              <a:ea typeface="+mn-ea"/>
              <a:cs typeface="+mn-cs"/>
            </a:endParaRPr>
          </a:p>
        </p:txBody>
      </p:sp>
    </p:spTree>
  </p:cSld>
  <p:clrMapOvr>
    <a:masterClrMapping/>
  </p:clrMapOvr>
</p:sldLayout>
</file>

<file path=ppt/slideLayouts/slideLayout16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5886896" y="1066800"/>
            <a:ext cx="2743200" cy="1981200"/>
          </a:xfrm>
        </p:spPr>
        <p:txBody>
          <a:bodyPr anchor="b">
            <a:noAutofit/>
          </a:bodyPr>
          <a:lstStyle>
            <a:lvl1pPr algn="l">
              <a:buNone/>
              <a:defRPr sz="1575" b="1">
                <a:effectLst/>
              </a:defRPr>
            </a:lvl1pPr>
          </a:lstStyle>
          <a:p>
            <a:r>
              <a:rPr kumimoji="0" lang="zh-CN" altLang="en-US" smtClean="0"/>
              <a:t>单击此处编辑母版标题样式</a:t>
            </a:r>
            <a:endParaRPr kumimoji="0" lang="en-US"/>
          </a:p>
        </p:txBody>
      </p:sp>
      <p:sp>
        <p:nvSpPr>
          <p:cNvPr id="5" name="日期占位符 4"/>
          <p:cNvSpPr>
            <a:spLocks noGrp="1"/>
          </p:cNvSpPr>
          <p:nvPr>
            <p:ph type="dt" sz="half"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DDB6FFDF-7D22-45E6-873E-629DDBBF2B48}" type="datetime1">
              <a:rPr kumimoji="0" lang="zh-CN" altLang="en-US" sz="900" b="0" i="0" u="none" strike="noStrike" kern="1200" cap="none" spc="0" normalizeH="0" baseline="0" noProof="0" smtClean="0">
                <a:ln>
                  <a:noFill/>
                </a:ln>
                <a:solidFill>
                  <a:schemeClr val="tx1">
                    <a:tint val="75000"/>
                  </a:schemeClr>
                </a:solidFill>
                <a:effectLst/>
                <a:uLnTx/>
                <a:uFillTx/>
                <a:latin typeface="+mn-lt"/>
                <a:ea typeface="+mn-ea"/>
                <a:cs typeface="+mn-cs"/>
              </a:rPr>
              <a:t>2019/2/21</a:t>
            </a:fld>
            <a:endParaRPr kumimoji="0" lang="en-US" altLang="zh-CN" sz="9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6" name="页脚占位符 5"/>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altLang="zh-CN" sz="9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7" name="灯片编号占位符 6"/>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C1F8D1E1-7254-42B3-AF4C-880AFED8B633}" type="slidenum">
              <a:rPr kumimoji="0" lang="en-US" altLang="zh-CN" sz="2000" b="0" i="0" u="none" strike="noStrike" kern="1200" cap="none" spc="0" normalizeH="0" baseline="0" noProof="0">
                <a:ln>
                  <a:noFill/>
                </a:ln>
                <a:solidFill>
                  <a:srgbClr val="FEFFFF"/>
                </a:solidFill>
                <a:effectLst/>
                <a:uLnTx/>
                <a:uFillTx/>
                <a:latin typeface="+mn-lt"/>
                <a:ea typeface="+mn-ea"/>
                <a:cs typeface="+mn-cs"/>
              </a:rPr>
              <a:t>‹#›</a:t>
            </a:fld>
            <a:endParaRPr kumimoji="0" lang="en-US" altLang="zh-CN" sz="2000" b="0" i="0" u="none" strike="noStrike" kern="1200" cap="none" spc="0" normalizeH="0" baseline="0" noProof="0">
              <a:ln>
                <a:noFill/>
              </a:ln>
              <a:solidFill>
                <a:srgbClr val="FEFFFF"/>
              </a:solidFill>
              <a:effectLst/>
              <a:uLnTx/>
              <a:uFillTx/>
              <a:latin typeface="+mn-lt"/>
              <a:ea typeface="+mn-ea"/>
              <a:cs typeface="+mn-cs"/>
            </a:endParaRPr>
          </a:p>
        </p:txBody>
      </p:sp>
      <p:sp>
        <p:nvSpPr>
          <p:cNvPr id="8" name="矩形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68580" tIns="205740" rtlCol="0" anchor="t">
            <a:normAutofit/>
          </a:bodyPr>
          <a:lstStyle/>
          <a:p>
            <a:pPr marL="0" indent="-283210" algn="l" rtl="0" eaLnBrk="1" latinLnBrk="0" hangingPunct="1">
              <a:lnSpc>
                <a:spcPts val="3000"/>
              </a:lnSpc>
              <a:spcBef>
                <a:spcPts val="600"/>
              </a:spcBef>
              <a:buClr>
                <a:schemeClr val="accent1"/>
              </a:buClr>
              <a:buSzPct val="80000"/>
              <a:buFont typeface="Wingdings 2" panose="05020102010507070707"/>
              <a:buNone/>
            </a:pPr>
            <a:endParaRPr kumimoji="0" lang="en-US" sz="2400" kern="1200">
              <a:solidFill>
                <a:schemeClr val="tx1"/>
              </a:solidFill>
              <a:latin typeface="+mn-lt"/>
              <a:ea typeface="+mn-ea"/>
              <a:cs typeface="+mn-cs"/>
            </a:endParaRPr>
          </a:p>
        </p:txBody>
      </p:sp>
      <p:sp>
        <p:nvSpPr>
          <p:cNvPr id="3" name="图片占位符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2400"/>
            </a:lvl1pPr>
          </a:lstStyle>
          <a:p>
            <a:pPr marL="0" algn="l" eaLnBrk="1" latinLnBrk="0" hangingPunct="1"/>
            <a:r>
              <a:rPr kumimoji="0" lang="zh-CN" altLang="en-US" smtClean="0"/>
              <a:t>单击图标添加图片</a:t>
            </a:r>
            <a:endParaRPr kumimoji="0" lang="en-US" dirty="0"/>
          </a:p>
        </p:txBody>
      </p:sp>
      <p:sp>
        <p:nvSpPr>
          <p:cNvPr id="9" name="流程图: 过程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00"/>
          </a:p>
        </p:txBody>
      </p:sp>
      <p:sp>
        <p:nvSpPr>
          <p:cNvPr id="10" name="流程图: 过程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00" dirty="0"/>
          </a:p>
        </p:txBody>
      </p:sp>
      <p:sp>
        <p:nvSpPr>
          <p:cNvPr id="4" name="文本占位符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050">
                <a:solidFill>
                  <a:srgbClr val="777777"/>
                </a:solidFill>
              </a:defRPr>
            </a:lvl1pPr>
            <a:lvl2pPr>
              <a:defRPr sz="900"/>
            </a:lvl2pPr>
            <a:lvl3pPr>
              <a:defRPr sz="750"/>
            </a:lvl3pPr>
            <a:lvl4pPr>
              <a:defRPr sz="675"/>
            </a:lvl4pPr>
            <a:lvl5pPr>
              <a:defRPr sz="675"/>
            </a:lvl5pPr>
          </a:lstStyle>
          <a:p>
            <a:pPr lvl="0" eaLnBrk="1" latinLnBrk="0" hangingPunct="1"/>
            <a:r>
              <a:rPr kumimoji="0" lang="zh-CN" altLang="en-US" smtClean="0"/>
              <a:t>单击此处编辑母版文本样式</a:t>
            </a:r>
          </a:p>
        </p:txBody>
      </p:sp>
      <p:cxnSp>
        <p:nvCxnSpPr>
          <p:cNvPr id="11" name="直接连接符 10" hidden="1"/>
          <p:cNvCxnSpPr/>
          <p:nvPr/>
        </p:nvCxnSpPr>
        <p:spPr>
          <a:xfrm>
            <a:off x="557213" y="434340"/>
            <a:ext cx="0" cy="1391285"/>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16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0" lang="zh-CN" altLang="en-US" smtClean="0"/>
              <a:t>单击此处编辑母版标题样式</a:t>
            </a:r>
            <a:endParaRPr kumimoji="0" lang="en-US"/>
          </a:p>
        </p:txBody>
      </p:sp>
      <p:sp>
        <p:nvSpPr>
          <p:cNvPr id="3" name="竖排文字占位符 2"/>
          <p:cNvSpPr>
            <a:spLocks noGrp="1"/>
          </p:cNvSpPr>
          <p:nvPr>
            <p:ph type="body" orient="vert" idx="1"/>
          </p:nvPr>
        </p:nvSpPr>
        <p:spPr/>
        <p:txBody>
          <a:bodyPr vert="eaVert"/>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4" name="日期占位符 3"/>
          <p:cNvSpPr>
            <a:spLocks noGrp="1"/>
          </p:cNvSpPr>
          <p:nvPr>
            <p:ph type="dt" sz="half"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85FA974C-56C9-4929-9ED6-10D66F111CCF}" type="datetime1">
              <a:rPr kumimoji="0" lang="zh-CN" altLang="en-US" sz="900" b="0" i="0" u="none" strike="noStrike" kern="1200" cap="none" spc="0" normalizeH="0" baseline="0" noProof="0" smtClean="0">
                <a:ln>
                  <a:noFill/>
                </a:ln>
                <a:solidFill>
                  <a:schemeClr val="tx1">
                    <a:tint val="75000"/>
                  </a:schemeClr>
                </a:solidFill>
                <a:effectLst/>
                <a:uLnTx/>
                <a:uFillTx/>
                <a:latin typeface="+mn-lt"/>
                <a:ea typeface="+mn-ea"/>
                <a:cs typeface="+mn-cs"/>
              </a:rPr>
              <a:t>2019/2/21</a:t>
            </a:fld>
            <a:endParaRPr kumimoji="0" lang="en-US" altLang="zh-CN" sz="9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5" name="页脚占位符 4"/>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altLang="zh-CN" sz="9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6" name="灯片编号占位符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CF71CFE9-15D7-4238-8047-BF4F577BFCFD}" type="slidenum">
              <a:rPr kumimoji="0" lang="en-US" altLang="zh-CN" sz="2000" b="0" i="0" u="none" strike="noStrike" kern="1200" cap="none" spc="0" normalizeH="0" baseline="0" noProof="0">
                <a:ln>
                  <a:noFill/>
                </a:ln>
                <a:solidFill>
                  <a:srgbClr val="FEFFFF"/>
                </a:solidFill>
                <a:effectLst/>
                <a:uLnTx/>
                <a:uFillTx/>
                <a:latin typeface="+mn-lt"/>
                <a:ea typeface="+mn-ea"/>
                <a:cs typeface="+mn-cs"/>
              </a:rPr>
              <a:t>‹#›</a:t>
            </a:fld>
            <a:endParaRPr kumimoji="0" lang="en-US" altLang="zh-CN" sz="2000" b="0" i="0" u="none" strike="noStrike" kern="1200" cap="none" spc="0" normalizeH="0" baseline="0" noProof="0">
              <a:ln>
                <a:noFill/>
              </a:ln>
              <a:solidFill>
                <a:srgbClr val="FEFFFF"/>
              </a:solidFill>
              <a:effectLst/>
              <a:uLnTx/>
              <a:uFillTx/>
              <a:latin typeface="+mn-lt"/>
              <a:ea typeface="+mn-ea"/>
              <a:cs typeface="+mn-cs"/>
            </a:endParaRPr>
          </a:p>
        </p:txBody>
      </p:sp>
    </p:spTree>
  </p:cSld>
  <p:clrMapOvr>
    <a:masterClrMapping/>
  </p:clrMapOvr>
</p:sldLayout>
</file>

<file path=ppt/slideLayouts/slideLayout16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858000" y="274639"/>
            <a:ext cx="1828800" cy="5851525"/>
          </a:xfrm>
        </p:spPr>
        <p:txBody>
          <a:bodyPr vert="eaVert"/>
          <a:lstStyle/>
          <a:p>
            <a:r>
              <a:rPr kumimoji="0" lang="zh-CN" altLang="en-US" smtClean="0"/>
              <a:t>单击此处编辑母版标题样式</a:t>
            </a:r>
            <a:endParaRPr kumimoji="0" lang="en-US"/>
          </a:p>
        </p:txBody>
      </p:sp>
      <p:sp>
        <p:nvSpPr>
          <p:cNvPr id="3" name="竖排文字占位符 2"/>
          <p:cNvSpPr>
            <a:spLocks noGrp="1"/>
          </p:cNvSpPr>
          <p:nvPr>
            <p:ph type="body" orient="vert" idx="1"/>
          </p:nvPr>
        </p:nvSpPr>
        <p:spPr>
          <a:xfrm>
            <a:off x="1143000" y="274640"/>
            <a:ext cx="5562600" cy="5851525"/>
          </a:xfrm>
        </p:spPr>
        <p:txBody>
          <a:bodyPr vert="eaVert"/>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4" name="日期占位符 3"/>
          <p:cNvSpPr>
            <a:spLocks noGrp="1"/>
          </p:cNvSpPr>
          <p:nvPr>
            <p:ph type="dt" sz="half"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58AF3503-8434-489F-A5BA-63F0FCA7FC52}" type="datetime1">
              <a:rPr kumimoji="0" lang="zh-CN" altLang="en-US" sz="900" b="0" i="0" u="none" strike="noStrike" kern="1200" cap="none" spc="0" normalizeH="0" baseline="0" noProof="0" smtClean="0">
                <a:ln>
                  <a:noFill/>
                </a:ln>
                <a:solidFill>
                  <a:schemeClr val="tx1">
                    <a:tint val="75000"/>
                  </a:schemeClr>
                </a:solidFill>
                <a:effectLst/>
                <a:uLnTx/>
                <a:uFillTx/>
                <a:latin typeface="+mn-lt"/>
                <a:ea typeface="+mn-ea"/>
                <a:cs typeface="+mn-cs"/>
              </a:rPr>
              <a:t>2019/2/21</a:t>
            </a:fld>
            <a:endParaRPr kumimoji="0" lang="en-US" altLang="zh-CN" sz="9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5" name="页脚占位符 4"/>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altLang="zh-CN" sz="9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6" name="灯片编号占位符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0689BBC3-5FA8-4ABD-9102-63E918FFD58A}" type="slidenum">
              <a:rPr kumimoji="0" lang="en-US" altLang="zh-CN" sz="2000" b="0" i="0" u="none" strike="noStrike" kern="1200" cap="none" spc="0" normalizeH="0" baseline="0" noProof="0">
                <a:ln>
                  <a:noFill/>
                </a:ln>
                <a:solidFill>
                  <a:srgbClr val="FEFFFF"/>
                </a:solidFill>
                <a:effectLst/>
                <a:uLnTx/>
                <a:uFillTx/>
                <a:latin typeface="+mn-lt"/>
                <a:ea typeface="+mn-ea"/>
                <a:cs typeface="+mn-cs"/>
              </a:rPr>
              <a:t>‹#›</a:t>
            </a:fld>
            <a:endParaRPr kumimoji="0" lang="en-US" altLang="zh-CN" sz="2000" b="0" i="0" u="none" strike="noStrike" kern="1200" cap="none" spc="0" normalizeH="0" baseline="0" noProof="0">
              <a:ln>
                <a:noFill/>
              </a:ln>
              <a:solidFill>
                <a:srgbClr val="FEFFFF"/>
              </a:solidFill>
              <a:effectLst/>
              <a:uLnTx/>
              <a:uFillTx/>
              <a:latin typeface="+mn-lt"/>
              <a:ea typeface="+mn-ea"/>
              <a:cs typeface="+mn-cs"/>
            </a:endParaRPr>
          </a:p>
        </p:txBody>
      </p:sp>
    </p:spTree>
  </p:cSld>
  <p:clrMapOvr>
    <a:masterClrMapping/>
  </p:clrMapOvr>
</p:sldLayout>
</file>

<file path=ppt/slideLayouts/slideLayout165.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B40AF603-39DB-400D-8716-132D2CBC4913}" type="datetime1">
              <a:rPr kumimoji="0" lang="zh-CN" altLang="en-US" sz="900" b="0" i="0" u="none" strike="noStrike" kern="1200" cap="none" spc="0" normalizeH="0" baseline="0" noProof="0" smtClean="0">
                <a:ln>
                  <a:noFill/>
                </a:ln>
                <a:solidFill>
                  <a:schemeClr val="tx1">
                    <a:tint val="75000"/>
                  </a:schemeClr>
                </a:solidFill>
                <a:effectLst/>
                <a:uLnTx/>
                <a:uFillTx/>
                <a:latin typeface="+mn-lt"/>
                <a:ea typeface="+mn-ea"/>
                <a:cs typeface="+mn-cs"/>
              </a:rPr>
              <a:t>2019/2/21</a:t>
            </a:fld>
            <a:endParaRPr kumimoji="0" lang="en-US" altLang="zh-CN" sz="9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4" name="页脚占位符 3"/>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altLang="zh-CN" sz="9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5" name="灯片编号占位符 4"/>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D42AF4B4-D4DD-4927-AEC5-B1D2F52A8EA1}" type="slidenum">
              <a:rPr kumimoji="0" lang="en-US" altLang="zh-CN" sz="2000" b="0" i="0" u="none" strike="noStrike" kern="1200" cap="none" spc="0" normalizeH="0" baseline="0" noProof="0">
                <a:ln>
                  <a:noFill/>
                </a:ln>
                <a:solidFill>
                  <a:srgbClr val="FEFFFF"/>
                </a:solidFill>
                <a:effectLst/>
                <a:uLnTx/>
                <a:uFillTx/>
                <a:latin typeface="+mn-lt"/>
                <a:ea typeface="+mn-ea"/>
                <a:cs typeface="+mn-cs"/>
              </a:rPr>
              <a:t>‹#›</a:t>
            </a:fld>
            <a:endParaRPr kumimoji="0" lang="en-US" altLang="zh-CN" sz="2000" b="0" i="0" u="none" strike="noStrike" kern="1200" cap="none" spc="0" normalizeH="0" baseline="0" noProof="0">
              <a:ln>
                <a:noFill/>
              </a:ln>
              <a:solidFill>
                <a:srgbClr val="FEFFFF"/>
              </a:solidFill>
              <a:effectLst/>
              <a:uLnTx/>
              <a:uFillTx/>
              <a:latin typeface="+mn-lt"/>
              <a:ea typeface="+mn-ea"/>
              <a:cs typeface="+mn-cs"/>
            </a:endParaRPr>
          </a:p>
        </p:txBody>
      </p:sp>
    </p:spTree>
  </p:cSld>
  <p:clrMapOvr>
    <a:masterClrMapping/>
  </p:clrMapOvr>
</p:sldLayout>
</file>

<file path=ppt/slideLayouts/slideLayout166.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hasCustomPrompt="1"/>
          </p:nvPr>
        </p:nvSpPr>
        <p:spPr>
          <a:xfrm>
            <a:off x="1143000" y="1322962"/>
            <a:ext cx="6858000" cy="2187001"/>
          </a:xfrm>
        </p:spPr>
        <p:txBody>
          <a:bodyPr anchor="b">
            <a:normAutofit/>
          </a:bodyPr>
          <a:lstStyle>
            <a:lvl1pPr algn="ctr">
              <a:defRPr sz="4500">
                <a:effectLst>
                  <a:outerShdw blurRad="38100" dist="38100" dir="2700000" algn="tl">
                    <a:srgbClr val="000000">
                      <a:alpha val="43137"/>
                    </a:srgbClr>
                  </a:outerShdw>
                </a:effectLst>
              </a:defRPr>
            </a:lvl1pPr>
          </a:lstStyle>
          <a:p>
            <a:r>
              <a:rPr lang="zh-CN" altLang="en-US" dirty="0"/>
              <a:t>单击此处编辑标题</a:t>
            </a:r>
          </a:p>
        </p:txBody>
      </p:sp>
      <p:sp>
        <p:nvSpPr>
          <p:cNvPr id="3" name="副标题 2"/>
          <p:cNvSpPr>
            <a:spLocks noGrp="1"/>
          </p:cNvSpPr>
          <p:nvPr>
            <p:ph type="subTitle" idx="1"/>
          </p:nvPr>
        </p:nvSpPr>
        <p:spPr>
          <a:xfrm>
            <a:off x="1143000" y="3602038"/>
            <a:ext cx="6858000" cy="1655762"/>
          </a:xfrm>
        </p:spPr>
        <p:txBody>
          <a:bodyPr>
            <a:normAutofit/>
          </a:bodyPr>
          <a:lstStyle>
            <a:lvl1pPr marL="0" indent="0" algn="ctr">
              <a:buNone/>
              <a:defRPr sz="1350">
                <a:solidFill>
                  <a:schemeClr val="tx1">
                    <a:lumMod val="75000"/>
                    <a:lumOff val="25000"/>
                  </a:schemeClr>
                </a:solidFill>
                <a:effectLst/>
                <a:latin typeface="+mj-lt"/>
                <a:ea typeface="+mj-ea"/>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dirty="0"/>
              <a:t>单击此处编辑母版副标题样式</a:t>
            </a:r>
          </a:p>
        </p:txBody>
      </p:sp>
      <p:sp>
        <p:nvSpPr>
          <p:cNvPr id="4" name="日期占位符 3"/>
          <p:cNvSpPr>
            <a:spLocks noGrp="1"/>
          </p:cNvSpPr>
          <p:nvPr>
            <p:ph type="dt" sz="half" idx="10"/>
          </p:nvPr>
        </p:nvSpPr>
        <p:spPr/>
        <p:txBody>
          <a:bodyPr/>
          <a:lstStyle/>
          <a:p>
            <a:fld id="{F73211F2-BF1E-4072-9115-CBAFE43987E1}" type="datetime1">
              <a:rPr lang="zh-CN" altLang="en-US" smtClean="0"/>
              <a:t>2019/2/21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9AE70B2-8BF9-45C0-BB95-33D1B9D3A854}" type="slidenum">
              <a:rPr lang="zh-CN" altLang="en-US" smtClean="0"/>
              <a:t>‹#›</a:t>
            </a:fld>
            <a:endParaRPr lang="zh-CN" altLang="en-US"/>
          </a:p>
        </p:txBody>
      </p:sp>
    </p:spTree>
  </p:cSld>
  <p:clrMapOvr>
    <a:masterClrMapping/>
  </p:clrMapOvr>
</p:sldLayout>
</file>

<file path=ppt/slideLayouts/slideLayout167.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485775" y="258445"/>
            <a:ext cx="7886700" cy="1325563"/>
          </a:xfrm>
        </p:spPr>
        <p:txBody>
          <a:bodyPr anchor="ctr" anchorCtr="0">
            <a:normAutofit/>
          </a:bodyPr>
          <a:lstStyle>
            <a:lvl1pPr>
              <a:defRPr sz="2700" b="1">
                <a:effectLst>
                  <a:outerShdw blurRad="38100" dist="38100" dir="2700000" algn="tl">
                    <a:srgbClr val="000000">
                      <a:alpha val="43137"/>
                    </a:srgbClr>
                  </a:outerShdw>
                </a:effectLst>
              </a:defRPr>
            </a:lvl1pPr>
          </a:lstStyle>
          <a:p>
            <a:r>
              <a:rPr lang="zh-CN" altLang="en-US" dirty="0"/>
              <a:t>单击此处编辑母版标题样式</a:t>
            </a:r>
          </a:p>
        </p:txBody>
      </p:sp>
      <p:sp>
        <p:nvSpPr>
          <p:cNvPr id="3" name="内容占位符 2"/>
          <p:cNvSpPr>
            <a:spLocks noGrp="1"/>
          </p:cNvSpPr>
          <p:nvPr>
            <p:ph idx="1"/>
          </p:nvPr>
        </p:nvSpPr>
        <p:spPr>
          <a:xfrm>
            <a:off x="485775" y="1825625"/>
            <a:ext cx="7886700" cy="4351338"/>
          </a:xfrm>
        </p:spPr>
        <p:txBody>
          <a:bodyPr>
            <a:normAutofit/>
          </a:bodyPr>
          <a:lstStyle>
            <a:lvl1pPr>
              <a:lnSpc>
                <a:spcPct val="150000"/>
              </a:lnSpc>
              <a:defRPr sz="2100">
                <a:solidFill>
                  <a:schemeClr val="tx1">
                    <a:lumMod val="75000"/>
                    <a:lumOff val="25000"/>
                  </a:schemeClr>
                </a:solidFill>
              </a:defRPr>
            </a:lvl1pPr>
            <a:lvl2pPr>
              <a:lnSpc>
                <a:spcPct val="150000"/>
              </a:lnSpc>
              <a:defRPr sz="2100">
                <a:solidFill>
                  <a:schemeClr val="tx1">
                    <a:lumMod val="75000"/>
                    <a:lumOff val="25000"/>
                  </a:schemeClr>
                </a:solidFill>
              </a:defRPr>
            </a:lvl2pPr>
            <a:lvl3pPr>
              <a:lnSpc>
                <a:spcPct val="150000"/>
              </a:lnSpc>
              <a:defRPr sz="2100">
                <a:solidFill>
                  <a:schemeClr val="tx1">
                    <a:lumMod val="75000"/>
                    <a:lumOff val="25000"/>
                  </a:schemeClr>
                </a:solidFill>
              </a:defRPr>
            </a:lvl3pPr>
            <a:lvl4pPr>
              <a:lnSpc>
                <a:spcPct val="150000"/>
              </a:lnSpc>
              <a:defRPr sz="2100">
                <a:solidFill>
                  <a:schemeClr val="tx1">
                    <a:lumMod val="75000"/>
                    <a:lumOff val="25000"/>
                  </a:schemeClr>
                </a:solidFill>
              </a:defRPr>
            </a:lvl4pPr>
            <a:lvl5pPr>
              <a:lnSpc>
                <a:spcPct val="150000"/>
              </a:lnSpc>
              <a:defRPr sz="2100">
                <a:solidFill>
                  <a:schemeClr val="tx1">
                    <a:lumMod val="75000"/>
                    <a:lumOff val="25000"/>
                  </a:schemeClr>
                </a:solidFill>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 name="日期占位符 3"/>
          <p:cNvSpPr>
            <a:spLocks noGrp="1"/>
          </p:cNvSpPr>
          <p:nvPr>
            <p:ph type="dt" sz="half" idx="10"/>
          </p:nvPr>
        </p:nvSpPr>
        <p:spPr/>
        <p:txBody>
          <a:bodyPr/>
          <a:lstStyle/>
          <a:p>
            <a:fld id="{75AD3FFB-A13C-4C03-B540-E7F24CB8291E}" type="datetime1">
              <a:rPr lang="zh-CN" altLang="en-US" smtClean="0"/>
              <a:t>2019/2/21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9AE70B2-8BF9-45C0-BB95-33D1B9D3A854}" type="slidenum">
              <a:rPr lang="zh-CN" altLang="en-US" smtClean="0"/>
              <a:t>‹#›</a:t>
            </a:fld>
            <a:endParaRPr lang="zh-CN" altLang="en-US"/>
          </a:p>
        </p:txBody>
      </p:sp>
    </p:spTree>
  </p:cSld>
  <p:clrMapOvr>
    <a:masterClrMapping/>
  </p:clrMapOvr>
</p:sldLayout>
</file>

<file path=ppt/slideLayouts/slideLayout168.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D3611199-B79F-47DE-97C2-E220534FF141}" type="datetime1">
              <a:rPr lang="zh-CN" altLang="en-US" smtClean="0"/>
              <a:t>2019/2/21</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49AE70B2-8BF9-45C0-BB95-33D1B9D3A854}" type="slidenum">
              <a:rPr lang="zh-CN" altLang="en-US" smtClean="0"/>
              <a:t>‹#›</a:t>
            </a:fld>
            <a:endParaRPr lang="zh-CN" altLang="en-US"/>
          </a:p>
        </p:txBody>
      </p:sp>
    </p:spTree>
  </p:cSld>
  <p:clrMapOvr>
    <a:masterClrMapping/>
  </p:clrMapOvr>
</p:sldLayout>
</file>

<file path=ppt/slideLayouts/slideLayout169.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23888" y="3751117"/>
            <a:ext cx="5491163" cy="811357"/>
          </a:xfrm>
        </p:spPr>
        <p:txBody>
          <a:bodyPr anchor="b">
            <a:normAutofit/>
          </a:bodyPr>
          <a:lstStyle>
            <a:lvl1pPr>
              <a:defRPr sz="3000">
                <a:effectLst>
                  <a:outerShdw blurRad="38100" dist="38100" dir="2700000" algn="tl">
                    <a:srgbClr val="000000">
                      <a:alpha val="43137"/>
                    </a:srgbClr>
                  </a:outerShdw>
                </a:effectLst>
              </a:defRPr>
            </a:lvl1pPr>
          </a:lstStyle>
          <a:p>
            <a:r>
              <a:rPr lang="zh-CN" altLang="en-US" dirty="0"/>
              <a:t>单击此处编辑母版标题样式</a:t>
            </a:r>
          </a:p>
        </p:txBody>
      </p:sp>
      <p:sp>
        <p:nvSpPr>
          <p:cNvPr id="3" name="文本占位符 2"/>
          <p:cNvSpPr>
            <a:spLocks noGrp="1"/>
          </p:cNvSpPr>
          <p:nvPr>
            <p:ph type="body" idx="1"/>
          </p:nvPr>
        </p:nvSpPr>
        <p:spPr>
          <a:xfrm>
            <a:off x="623888" y="4610028"/>
            <a:ext cx="5491163" cy="647555"/>
          </a:xfrm>
        </p:spPr>
        <p:txBody>
          <a:bodyPr>
            <a:normAutofit/>
          </a:bodyPr>
          <a:lstStyle>
            <a:lvl1pPr marL="0" indent="0">
              <a:buNone/>
              <a:defRPr sz="135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dirty="0"/>
              <a:t>单击此处编辑母版文本样式</a:t>
            </a:r>
          </a:p>
        </p:txBody>
      </p:sp>
      <p:sp>
        <p:nvSpPr>
          <p:cNvPr id="4" name="日期占位符 3"/>
          <p:cNvSpPr>
            <a:spLocks noGrp="1"/>
          </p:cNvSpPr>
          <p:nvPr>
            <p:ph type="dt" sz="half" idx="10"/>
          </p:nvPr>
        </p:nvSpPr>
        <p:spPr/>
        <p:txBody>
          <a:bodyPr/>
          <a:lstStyle/>
          <a:p>
            <a:fld id="{679ED99D-D206-4373-8E6A-9E16AEE5BE36}" type="datetime1">
              <a:rPr lang="zh-CN" altLang="en-US" smtClean="0"/>
              <a:t>2019/2/21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9AE70B2-8BF9-45C0-BB95-33D1B9D3A854}" type="slidenum">
              <a:rPr lang="zh-CN" altLang="en-US" smtClean="0"/>
              <a:t>‹#›</a:t>
            </a:fld>
            <a:endParaRPr lang="zh-CN" alt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base"/>
            <a:r>
              <a:rPr lang="zh-CN" altLang="en-US" strike="noStrike" noProof="1" smtClean="0"/>
              <a:t>单击此处编辑母版标题样式</a:t>
            </a:r>
            <a:endParaRPr lang="en-US" strike="noStrike" noProof="1"/>
          </a:p>
        </p:txBody>
      </p:sp>
      <p:sp>
        <p:nvSpPr>
          <p:cNvPr id="3" name="Content Placeholder 2"/>
          <p:cNvSpPr>
            <a:spLocks noGrp="1"/>
          </p:cNvSpPr>
          <p:nvPr>
            <p:ph sz="half" idx="1" hasCustomPrompt="1"/>
          </p:nvPr>
        </p:nvSpPr>
        <p:spPr>
          <a:xfrm>
            <a:off x="633845" y="1828801"/>
            <a:ext cx="3886200" cy="4351337"/>
          </a:xfrm>
        </p:spPr>
        <p:txBody>
          <a:bodyPr/>
          <a:lstStyle/>
          <a:p>
            <a:pPr lvl="0" fontAlgn="base"/>
            <a:r>
              <a:rPr lang="zh-CN" altLang="en-US" strike="noStrike" noProof="1" smtClean="0"/>
              <a:t>编辑母版文本样式</a:t>
            </a:r>
          </a:p>
          <a:p>
            <a:pPr lvl="1" fontAlgn="base"/>
            <a:r>
              <a:rPr lang="zh-CN" altLang="en-US" strike="noStrike" noProof="1" smtClean="0"/>
              <a:t>第二级</a:t>
            </a:r>
          </a:p>
          <a:p>
            <a:pPr lvl="2" fontAlgn="base"/>
            <a:r>
              <a:rPr lang="zh-CN" altLang="en-US" strike="noStrike" noProof="1" smtClean="0"/>
              <a:t>第三级</a:t>
            </a:r>
          </a:p>
          <a:p>
            <a:pPr lvl="3" fontAlgn="base"/>
            <a:r>
              <a:rPr lang="zh-CN" altLang="en-US" strike="noStrike" noProof="1" smtClean="0"/>
              <a:t>第四级</a:t>
            </a:r>
          </a:p>
          <a:p>
            <a:pPr lvl="4" fontAlgn="base"/>
            <a:r>
              <a:rPr lang="zh-CN" altLang="en-US" strike="noStrike" noProof="1" smtClean="0"/>
              <a:t>第五级</a:t>
            </a:r>
            <a:endParaRPr lang="en-US" strike="noStrike" noProof="1"/>
          </a:p>
        </p:txBody>
      </p:sp>
      <p:sp>
        <p:nvSpPr>
          <p:cNvPr id="4" name="Content Placeholder 3"/>
          <p:cNvSpPr>
            <a:spLocks noGrp="1"/>
          </p:cNvSpPr>
          <p:nvPr>
            <p:ph sz="half" idx="2" hasCustomPrompt="1"/>
          </p:nvPr>
        </p:nvSpPr>
        <p:spPr>
          <a:xfrm>
            <a:off x="4629150" y="1828801"/>
            <a:ext cx="3886200" cy="4351337"/>
          </a:xfrm>
        </p:spPr>
        <p:txBody>
          <a:bodyPr/>
          <a:lstStyle/>
          <a:p>
            <a:pPr lvl="0" fontAlgn="base"/>
            <a:r>
              <a:rPr lang="zh-CN" altLang="en-US" strike="noStrike" noProof="1" smtClean="0"/>
              <a:t>编辑母版文本样式</a:t>
            </a:r>
          </a:p>
          <a:p>
            <a:pPr lvl="1" fontAlgn="base"/>
            <a:r>
              <a:rPr lang="zh-CN" altLang="en-US" strike="noStrike" noProof="1" smtClean="0"/>
              <a:t>第二级</a:t>
            </a:r>
          </a:p>
          <a:p>
            <a:pPr lvl="2" fontAlgn="base"/>
            <a:r>
              <a:rPr lang="zh-CN" altLang="en-US" strike="noStrike" noProof="1" smtClean="0"/>
              <a:t>第三级</a:t>
            </a:r>
          </a:p>
          <a:p>
            <a:pPr lvl="3" fontAlgn="base"/>
            <a:r>
              <a:rPr lang="zh-CN" altLang="en-US" strike="noStrike" noProof="1" smtClean="0"/>
              <a:t>第四级</a:t>
            </a:r>
          </a:p>
          <a:p>
            <a:pPr lvl="4" fontAlgn="base"/>
            <a:r>
              <a:rPr lang="zh-CN" altLang="en-US" strike="noStrike" noProof="1" smtClean="0"/>
              <a:t>第五级</a:t>
            </a:r>
            <a:endParaRPr lang="en-US" strike="noStrike" noProof="1"/>
          </a:p>
        </p:txBody>
      </p:sp>
      <p:sp>
        <p:nvSpPr>
          <p:cNvPr id="5" name="日期占位符 4"/>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fld id="{924599E2-59C9-495C-8A9C-DC2C8564A3E2}" type="datetime1">
              <a:rPr kumimoji="0" lang="zh-CN" altLang="en-US" sz="825" b="0" i="0" u="none" strike="noStrike" kern="1200" cap="none" spc="0" normalizeH="0" baseline="0" noProof="0" smtClean="0">
                <a:ln>
                  <a:noFill/>
                </a:ln>
                <a:solidFill>
                  <a:schemeClr val="tx1">
                    <a:lumMod val="65000"/>
                    <a:lumOff val="35000"/>
                  </a:schemeClr>
                </a:solidFill>
                <a:effectLst/>
                <a:uLnTx/>
                <a:uFillTx/>
                <a:latin typeface="+mn-lt"/>
                <a:ea typeface="+mn-ea"/>
                <a:cs typeface="+mn-cs"/>
              </a:rPr>
              <a:t>2019/2/21</a:t>
            </a:fld>
            <a:endParaRPr kumimoji="0" lang="en-US" altLang="zh-CN" sz="825" b="0" i="0" u="none" strike="noStrike" kern="1200" cap="none" spc="0" normalizeH="0" baseline="0" noProof="0">
              <a:ln>
                <a:noFill/>
              </a:ln>
              <a:solidFill>
                <a:schemeClr val="tx1">
                  <a:lumMod val="65000"/>
                  <a:lumOff val="35000"/>
                </a:schemeClr>
              </a:solidFill>
              <a:effectLst/>
              <a:uLnTx/>
              <a:uFillTx/>
              <a:latin typeface="+mn-lt"/>
              <a:ea typeface="+mn-ea"/>
              <a:cs typeface="+mn-cs"/>
            </a:endParaRPr>
          </a:p>
        </p:txBody>
      </p:sp>
      <p:sp>
        <p:nvSpPr>
          <p:cNvPr id="6" name="页脚占位符 5"/>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altLang="zh-CN" sz="825" b="0" i="0" u="none" strike="noStrike" kern="1200" cap="none" spc="0" normalizeH="0" baseline="0" noProof="0">
              <a:ln>
                <a:noFill/>
              </a:ln>
              <a:solidFill>
                <a:schemeClr val="tx1">
                  <a:lumMod val="65000"/>
                  <a:lumOff val="35000"/>
                </a:schemeClr>
              </a:solidFill>
              <a:effectLst/>
              <a:uLnTx/>
              <a:uFillTx/>
              <a:latin typeface="+mn-lt"/>
              <a:ea typeface="+mn-ea"/>
              <a:cs typeface="+mn-cs"/>
            </a:endParaRPr>
          </a:p>
        </p:txBody>
      </p:sp>
      <p:sp>
        <p:nvSpPr>
          <p:cNvPr id="7" name="灯片编号占位符 6"/>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281E0AC4-8CFE-4C63-9204-3EEA63BCAF4F}" type="slidenum">
              <a:rPr kumimoji="0" lang="en-US" altLang="zh-CN" sz="825" b="0" i="0" u="none" strike="noStrike" kern="1200" cap="none" spc="0" normalizeH="0" baseline="0" noProof="0">
                <a:ln>
                  <a:noFill/>
                </a:ln>
                <a:solidFill>
                  <a:schemeClr val="tx1">
                    <a:tint val="75000"/>
                  </a:schemeClr>
                </a:solidFill>
                <a:effectLst/>
                <a:uLnTx/>
                <a:uFillTx/>
                <a:latin typeface="+mn-lt"/>
                <a:ea typeface="+mn-ea"/>
                <a:cs typeface="+mn-cs"/>
              </a:rPr>
              <a:t>‹#›</a:t>
            </a:fld>
            <a:endParaRPr kumimoji="0" lang="en-US" altLang="zh-CN" sz="825" b="0" i="0" u="none" strike="noStrike" kern="1200" cap="none" spc="0" normalizeH="0" baseline="0" noProof="0">
              <a:ln>
                <a:noFill/>
              </a:ln>
              <a:solidFill>
                <a:schemeClr val="tx1">
                  <a:tint val="75000"/>
                </a:schemeClr>
              </a:solidFill>
              <a:effectLst/>
              <a:uLnTx/>
              <a:uFillTx/>
              <a:latin typeface="+mn-lt"/>
              <a:ea typeface="+mn-ea"/>
              <a:cs typeface="+mn-cs"/>
            </a:endParaRPr>
          </a:p>
        </p:txBody>
      </p:sp>
    </p:spTree>
  </p:cSld>
  <p:clrMapOvr>
    <a:masterClrMapping/>
  </p:clrMapOvr>
</p:sldLayout>
</file>

<file path=ppt/slideLayouts/slideLayout170.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485775" y="258445"/>
            <a:ext cx="7886700" cy="1325563"/>
          </a:xfrm>
        </p:spPr>
        <p:txBody>
          <a:bodyPr>
            <a:normAutofit/>
          </a:bodyPr>
          <a:lstStyle>
            <a:lvl1pPr>
              <a:defRPr sz="1800" b="1" i="0">
                <a:effectLst>
                  <a:outerShdw blurRad="38100" dist="38100" dir="2700000" algn="tl">
                    <a:srgbClr val="000000">
                      <a:alpha val="43137"/>
                    </a:srgbClr>
                  </a:outerShdw>
                </a:effectLst>
              </a:defRPr>
            </a:lvl1pPr>
          </a:lstStyle>
          <a:p>
            <a:r>
              <a:rPr lang="zh-CN" altLang="en-US" dirty="0"/>
              <a:t>单击此处编辑母版标题样式</a:t>
            </a:r>
          </a:p>
        </p:txBody>
      </p:sp>
      <p:sp>
        <p:nvSpPr>
          <p:cNvPr id="3" name="内容占位符 2"/>
          <p:cNvSpPr>
            <a:spLocks noGrp="1"/>
          </p:cNvSpPr>
          <p:nvPr>
            <p:ph sz="half" idx="1"/>
          </p:nvPr>
        </p:nvSpPr>
        <p:spPr>
          <a:xfrm>
            <a:off x="485775" y="1825625"/>
            <a:ext cx="3886200" cy="4351338"/>
          </a:xfrm>
        </p:spPr>
        <p:txBody>
          <a:bodyPr>
            <a:normAutofit/>
          </a:bodyPr>
          <a:lstStyle>
            <a:lvl1pPr>
              <a:lnSpc>
                <a:spcPct val="150000"/>
              </a:lnSpc>
              <a:defRPr sz="1500">
                <a:solidFill>
                  <a:schemeClr val="tx1">
                    <a:lumMod val="75000"/>
                    <a:lumOff val="25000"/>
                  </a:schemeClr>
                </a:solidFill>
              </a:defRPr>
            </a:lvl1pPr>
            <a:lvl2pPr>
              <a:lnSpc>
                <a:spcPct val="150000"/>
              </a:lnSpc>
              <a:defRPr sz="1350">
                <a:solidFill>
                  <a:schemeClr val="tx1">
                    <a:lumMod val="75000"/>
                    <a:lumOff val="25000"/>
                  </a:schemeClr>
                </a:solidFill>
              </a:defRPr>
            </a:lvl2pPr>
            <a:lvl3pPr>
              <a:lnSpc>
                <a:spcPct val="150000"/>
              </a:lnSpc>
              <a:defRPr sz="1200">
                <a:solidFill>
                  <a:schemeClr val="tx1">
                    <a:lumMod val="75000"/>
                    <a:lumOff val="25000"/>
                  </a:schemeClr>
                </a:solidFill>
              </a:defRPr>
            </a:lvl3pPr>
            <a:lvl4pPr>
              <a:lnSpc>
                <a:spcPct val="150000"/>
              </a:lnSpc>
              <a:defRPr sz="1200">
                <a:solidFill>
                  <a:schemeClr val="tx1">
                    <a:lumMod val="75000"/>
                    <a:lumOff val="25000"/>
                  </a:schemeClr>
                </a:solidFill>
              </a:defRPr>
            </a:lvl4pPr>
            <a:lvl5pPr>
              <a:lnSpc>
                <a:spcPct val="150000"/>
              </a:lnSpc>
              <a:defRPr sz="1200">
                <a:solidFill>
                  <a:schemeClr val="tx1">
                    <a:lumMod val="75000"/>
                    <a:lumOff val="25000"/>
                  </a:schemeClr>
                </a:solidFill>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 name="内容占位符 3"/>
          <p:cNvSpPr>
            <a:spLocks noGrp="1"/>
          </p:cNvSpPr>
          <p:nvPr>
            <p:ph sz="half" idx="2"/>
          </p:nvPr>
        </p:nvSpPr>
        <p:spPr>
          <a:xfrm>
            <a:off x="4486275" y="1825625"/>
            <a:ext cx="3886200" cy="4351338"/>
          </a:xfrm>
        </p:spPr>
        <p:txBody>
          <a:bodyPr>
            <a:normAutofit/>
          </a:bodyPr>
          <a:lstStyle>
            <a:lvl1pPr>
              <a:lnSpc>
                <a:spcPct val="150000"/>
              </a:lnSpc>
              <a:defRPr sz="1500">
                <a:solidFill>
                  <a:schemeClr val="tx1">
                    <a:lumMod val="75000"/>
                    <a:lumOff val="25000"/>
                  </a:schemeClr>
                </a:solidFill>
              </a:defRPr>
            </a:lvl1pPr>
            <a:lvl2pPr>
              <a:lnSpc>
                <a:spcPct val="150000"/>
              </a:lnSpc>
              <a:defRPr sz="1350">
                <a:solidFill>
                  <a:schemeClr val="tx1">
                    <a:lumMod val="75000"/>
                    <a:lumOff val="25000"/>
                  </a:schemeClr>
                </a:solidFill>
              </a:defRPr>
            </a:lvl2pPr>
            <a:lvl3pPr>
              <a:lnSpc>
                <a:spcPct val="150000"/>
              </a:lnSpc>
              <a:defRPr sz="1200">
                <a:solidFill>
                  <a:schemeClr val="tx1">
                    <a:lumMod val="75000"/>
                    <a:lumOff val="25000"/>
                  </a:schemeClr>
                </a:solidFill>
              </a:defRPr>
            </a:lvl3pPr>
            <a:lvl4pPr>
              <a:lnSpc>
                <a:spcPct val="150000"/>
              </a:lnSpc>
              <a:defRPr sz="1200">
                <a:solidFill>
                  <a:schemeClr val="tx1">
                    <a:lumMod val="75000"/>
                    <a:lumOff val="25000"/>
                  </a:schemeClr>
                </a:solidFill>
              </a:defRPr>
            </a:lvl4pPr>
            <a:lvl5pPr>
              <a:lnSpc>
                <a:spcPct val="150000"/>
              </a:lnSpc>
              <a:defRPr sz="1200">
                <a:solidFill>
                  <a:schemeClr val="tx1">
                    <a:lumMod val="75000"/>
                    <a:lumOff val="25000"/>
                  </a:schemeClr>
                </a:solidFill>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5" name="日期占位符 4"/>
          <p:cNvSpPr>
            <a:spLocks noGrp="1"/>
          </p:cNvSpPr>
          <p:nvPr>
            <p:ph type="dt" sz="half" idx="10"/>
          </p:nvPr>
        </p:nvSpPr>
        <p:spPr/>
        <p:txBody>
          <a:bodyPr/>
          <a:lstStyle/>
          <a:p>
            <a:fld id="{3D47EA4A-4C4D-48DC-B0B9-DF887628839E}" type="datetime1">
              <a:rPr lang="zh-CN" altLang="en-US" smtClean="0"/>
              <a:t>2019/2/21</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49AE70B2-8BF9-45C0-BB95-33D1B9D3A854}" type="slidenum">
              <a:rPr lang="zh-CN" altLang="en-US" smtClean="0"/>
              <a:t>‹#›</a:t>
            </a:fld>
            <a:endParaRPr lang="zh-CN" altLang="en-US"/>
          </a:p>
        </p:txBody>
      </p:sp>
    </p:spTree>
  </p:cSld>
  <p:clrMapOvr>
    <a:masterClrMapping/>
  </p:clrMapOvr>
</p:sldLayout>
</file>

<file path=ppt/slideLayouts/slideLayout171.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29841" y="365125"/>
            <a:ext cx="7886700" cy="1325563"/>
          </a:xfrm>
        </p:spPr>
        <p:txBody>
          <a:bodyPr/>
          <a:lstStyle/>
          <a:p>
            <a:r>
              <a:rPr lang="zh-CN" altLang="en-US"/>
              <a:t>单击此处编辑母版标题样式</a:t>
            </a:r>
          </a:p>
        </p:txBody>
      </p:sp>
      <p:sp>
        <p:nvSpPr>
          <p:cNvPr id="3" name="文本占位符 2"/>
          <p:cNvSpPr>
            <a:spLocks noGrp="1"/>
          </p:cNvSpPr>
          <p:nvPr>
            <p:ph type="body" idx="1"/>
          </p:nvPr>
        </p:nvSpPr>
        <p:spPr>
          <a:xfrm>
            <a:off x="629841" y="1744961"/>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dirty="0"/>
              <a:t>单击此处编辑母版文本样式</a:t>
            </a:r>
          </a:p>
        </p:txBody>
      </p:sp>
      <p:sp>
        <p:nvSpPr>
          <p:cNvPr id="4" name="内容占位符 3"/>
          <p:cNvSpPr>
            <a:spLocks noGrp="1"/>
          </p:cNvSpPr>
          <p:nvPr>
            <p:ph sz="half" idx="2"/>
          </p:nvPr>
        </p:nvSpPr>
        <p:spPr>
          <a:xfrm>
            <a:off x="629841" y="2615609"/>
            <a:ext cx="3868340" cy="3574054"/>
          </a:xfrm>
        </p:spPr>
        <p:txBody>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5" name="文本占位符 4"/>
          <p:cNvSpPr>
            <a:spLocks noGrp="1"/>
          </p:cNvSpPr>
          <p:nvPr>
            <p:ph type="body" sz="quarter" idx="3"/>
          </p:nvPr>
        </p:nvSpPr>
        <p:spPr>
          <a:xfrm>
            <a:off x="4629150" y="1744961"/>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dirty="0"/>
              <a:t>单击此处编辑母版文本样式</a:t>
            </a:r>
          </a:p>
        </p:txBody>
      </p:sp>
      <p:sp>
        <p:nvSpPr>
          <p:cNvPr id="6" name="内容占位符 5"/>
          <p:cNvSpPr>
            <a:spLocks noGrp="1"/>
          </p:cNvSpPr>
          <p:nvPr>
            <p:ph sz="quarter" idx="4"/>
          </p:nvPr>
        </p:nvSpPr>
        <p:spPr>
          <a:xfrm>
            <a:off x="4629150" y="2615609"/>
            <a:ext cx="3887391" cy="3574054"/>
          </a:xfrm>
        </p:spPr>
        <p:txBody>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7" name="日期占位符 6"/>
          <p:cNvSpPr>
            <a:spLocks noGrp="1"/>
          </p:cNvSpPr>
          <p:nvPr>
            <p:ph type="dt" sz="half" idx="10"/>
          </p:nvPr>
        </p:nvSpPr>
        <p:spPr/>
        <p:txBody>
          <a:bodyPr/>
          <a:lstStyle/>
          <a:p>
            <a:fld id="{C4E429B3-903D-41C0-8671-78557AFE9AD4}" type="datetime1">
              <a:rPr lang="zh-CN" altLang="en-US" smtClean="0"/>
              <a:t>2019/2/21</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49AE70B2-8BF9-45C0-BB95-33D1B9D3A854}" type="slidenum">
              <a:rPr lang="zh-CN" altLang="en-US" smtClean="0"/>
              <a:t>‹#›</a:t>
            </a:fld>
            <a:endParaRPr lang="zh-CN" altLang="en-US"/>
          </a:p>
        </p:txBody>
      </p:sp>
    </p:spTree>
  </p:cSld>
  <p:clrMapOvr>
    <a:masterClrMapping/>
  </p:clrMapOvr>
</p:sldLayout>
</file>

<file path=ppt/slideLayouts/slideLayout172.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628650" y="2766219"/>
            <a:ext cx="7886700" cy="1325563"/>
          </a:xfrm>
        </p:spPr>
        <p:txBody>
          <a:bodyPr>
            <a:normAutofit/>
          </a:bodyPr>
          <a:lstStyle>
            <a:lvl1pPr algn="ctr">
              <a:defRPr sz="3600" b="0">
                <a:effectLst>
                  <a:outerShdw blurRad="38100" dist="38100" dir="2700000" algn="tl">
                    <a:srgbClr val="000000">
                      <a:alpha val="43137"/>
                    </a:srgbClr>
                  </a:outerShdw>
                </a:effectLst>
              </a:defRPr>
            </a:lvl1pPr>
          </a:lstStyle>
          <a:p>
            <a:r>
              <a:rPr lang="zh-CN" altLang="en-US" dirty="0"/>
              <a:t>单击此处编辑母版标题样式</a:t>
            </a:r>
          </a:p>
        </p:txBody>
      </p:sp>
      <p:sp>
        <p:nvSpPr>
          <p:cNvPr id="3" name="日期占位符 2"/>
          <p:cNvSpPr>
            <a:spLocks noGrp="1"/>
          </p:cNvSpPr>
          <p:nvPr>
            <p:ph type="dt" sz="half" idx="10"/>
          </p:nvPr>
        </p:nvSpPr>
        <p:spPr/>
        <p:txBody>
          <a:bodyPr/>
          <a:lstStyle/>
          <a:p>
            <a:fld id="{40E2B19E-EE9E-425E-98D5-F4CCD599C75C}" type="datetime1">
              <a:rPr lang="zh-CN" altLang="en-US" smtClean="0"/>
              <a:t>2019/2/21</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49AE70B2-8BF9-45C0-BB95-33D1B9D3A854}" type="slidenum">
              <a:rPr lang="zh-CN" altLang="en-US" smtClean="0"/>
              <a:t>‹#›</a:t>
            </a:fld>
            <a:endParaRPr lang="zh-CN" altLang="en-US"/>
          </a:p>
        </p:txBody>
      </p:sp>
    </p:spTree>
  </p:cSld>
  <p:clrMapOvr>
    <a:masterClrMapping/>
  </p:clrMapOvr>
</p:sldLayout>
</file>

<file path=ppt/slideLayouts/slideLayout173.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BB1FB1BB-CCF9-4BC8-AACC-40ED76D16FD5}" type="datetime1">
              <a:rPr lang="zh-CN" altLang="en-US" smtClean="0"/>
              <a:t>2019/2/21</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49AE70B2-8BF9-45C0-BB95-33D1B9D3A854}" type="slidenum">
              <a:rPr lang="zh-CN" altLang="en-US" smtClean="0"/>
              <a:t>‹#›</a:t>
            </a:fld>
            <a:endParaRPr lang="zh-CN" altLang="en-US"/>
          </a:p>
        </p:txBody>
      </p:sp>
    </p:spTree>
  </p:cSld>
  <p:clrMapOvr>
    <a:masterClrMapping/>
  </p:clrMapOvr>
</p:sldLayout>
</file>

<file path=ppt/slideLayouts/slideLayout174.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hasCustomPrompt="1"/>
          </p:nvPr>
        </p:nvSpPr>
        <p:spPr>
          <a:xfrm>
            <a:off x="485060" y="127000"/>
            <a:ext cx="3123900" cy="1600200"/>
          </a:xfrm>
        </p:spPr>
        <p:txBody>
          <a:bodyPr anchor="ctr" anchorCtr="0">
            <a:normAutofit/>
          </a:bodyPr>
          <a:lstStyle>
            <a:lvl1pPr>
              <a:defRPr sz="1800" b="1">
                <a:effectLst>
                  <a:outerShdw blurRad="38100" dist="38100" dir="2700000" algn="tl">
                    <a:srgbClr val="000000">
                      <a:alpha val="43137"/>
                    </a:srgbClr>
                  </a:outerShdw>
                </a:effectLst>
              </a:defRPr>
            </a:lvl1pPr>
          </a:lstStyle>
          <a:p>
            <a:r>
              <a:rPr lang="zh-CN" altLang="en-US" dirty="0"/>
              <a:t>单击此处编辑标题</a:t>
            </a:r>
          </a:p>
        </p:txBody>
      </p:sp>
      <p:sp>
        <p:nvSpPr>
          <p:cNvPr id="3" name="图片占位符 2"/>
          <p:cNvSpPr>
            <a:spLocks noGrp="1" noChangeAspect="1"/>
          </p:cNvSpPr>
          <p:nvPr>
            <p:ph type="pic" idx="1"/>
          </p:nvPr>
        </p:nvSpPr>
        <p:spPr>
          <a:xfrm>
            <a:off x="3888000" y="766354"/>
            <a:ext cx="4363031" cy="5094446"/>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zh-CN" altLang="en-US" dirty="0"/>
          </a:p>
        </p:txBody>
      </p:sp>
      <p:sp>
        <p:nvSpPr>
          <p:cNvPr id="4" name="文本占位符 3"/>
          <p:cNvSpPr>
            <a:spLocks noGrp="1"/>
          </p:cNvSpPr>
          <p:nvPr>
            <p:ph type="body" sz="half" idx="2"/>
          </p:nvPr>
        </p:nvSpPr>
        <p:spPr>
          <a:xfrm>
            <a:off x="488870" y="2057400"/>
            <a:ext cx="3123900" cy="3811588"/>
          </a:xfrm>
        </p:spPr>
        <p:txBody>
          <a:bodyPr>
            <a:normAutofit/>
          </a:bodyPr>
          <a:lstStyle>
            <a:lvl1pPr marL="0" indent="0">
              <a:lnSpc>
                <a:spcPct val="150000"/>
              </a:lnSpc>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dirty="0"/>
              <a:t>单击此处编辑母版文本样式</a:t>
            </a:r>
          </a:p>
        </p:txBody>
      </p:sp>
      <p:sp>
        <p:nvSpPr>
          <p:cNvPr id="5" name="日期占位符 4"/>
          <p:cNvSpPr>
            <a:spLocks noGrp="1"/>
          </p:cNvSpPr>
          <p:nvPr>
            <p:ph type="dt" sz="half" idx="10"/>
          </p:nvPr>
        </p:nvSpPr>
        <p:spPr/>
        <p:txBody>
          <a:bodyPr/>
          <a:lstStyle/>
          <a:p>
            <a:fld id="{F6A28CDF-F4FF-4D25-BEF1-2C9332CAD5DE}" type="datetime1">
              <a:rPr lang="zh-CN" altLang="en-US" smtClean="0"/>
              <a:t>2019/2/21</a:t>
            </a:fld>
            <a:endParaRPr lang="zh-CN" altLang="en-US" dirty="0"/>
          </a:p>
        </p:txBody>
      </p:sp>
      <p:sp>
        <p:nvSpPr>
          <p:cNvPr id="6" name="页脚占位符 5"/>
          <p:cNvSpPr>
            <a:spLocks noGrp="1"/>
          </p:cNvSpPr>
          <p:nvPr>
            <p:ph type="ftr" sz="quarter" idx="11"/>
          </p:nvPr>
        </p:nvSpPr>
        <p:spPr/>
        <p:txBody>
          <a:bodyPr/>
          <a:lstStyle/>
          <a:p>
            <a:endParaRPr lang="zh-CN" altLang="en-US" dirty="0"/>
          </a:p>
        </p:txBody>
      </p:sp>
      <p:sp>
        <p:nvSpPr>
          <p:cNvPr id="7" name="灯片编号占位符 6"/>
          <p:cNvSpPr>
            <a:spLocks noGrp="1"/>
          </p:cNvSpPr>
          <p:nvPr>
            <p:ph type="sldNum" sz="quarter" idx="12"/>
          </p:nvPr>
        </p:nvSpPr>
        <p:spPr/>
        <p:txBody>
          <a:bodyPr/>
          <a:lstStyle/>
          <a:p>
            <a:fld id="{FABC47A4-756D-490B-A52F-7D9E2C9FC05F}" type="slidenum">
              <a:rPr lang="zh-CN" altLang="en-US" smtClean="0"/>
              <a:t>‹#›</a:t>
            </a:fld>
            <a:endParaRPr lang="zh-CN" altLang="en-US"/>
          </a:p>
        </p:txBody>
      </p:sp>
      <p:cxnSp>
        <p:nvCxnSpPr>
          <p:cNvPr id="8" name="直接连接符 7" hidden="1"/>
          <p:cNvCxnSpPr/>
          <p:nvPr/>
        </p:nvCxnSpPr>
        <p:spPr>
          <a:xfrm>
            <a:off x="557213" y="434340"/>
            <a:ext cx="0" cy="1391285"/>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175.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7368363" y="365125"/>
            <a:ext cx="1146987" cy="5811838"/>
          </a:xfrm>
        </p:spPr>
        <p:txBody>
          <a:bodyPr vert="eaVert">
            <a:normAutofit/>
          </a:bodyPr>
          <a:lstStyle>
            <a:lvl1pPr>
              <a:defRPr sz="2700"/>
            </a:lvl1pPr>
          </a:lstStyle>
          <a:p>
            <a:r>
              <a:rPr lang="zh-CN" altLang="en-US"/>
              <a:t>单击此处编辑母版标题样式</a:t>
            </a:r>
          </a:p>
        </p:txBody>
      </p:sp>
      <p:sp>
        <p:nvSpPr>
          <p:cNvPr id="3" name="竖排文字占位符 2"/>
          <p:cNvSpPr>
            <a:spLocks noGrp="1"/>
          </p:cNvSpPr>
          <p:nvPr>
            <p:ph type="body" orient="vert" idx="1"/>
          </p:nvPr>
        </p:nvSpPr>
        <p:spPr>
          <a:xfrm>
            <a:off x="628650" y="365125"/>
            <a:ext cx="6659969" cy="5811838"/>
          </a:xfrm>
        </p:spPr>
        <p:txBody>
          <a:bodyPr vert="eaVert"/>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 name="日期占位符 3"/>
          <p:cNvSpPr>
            <a:spLocks noGrp="1"/>
          </p:cNvSpPr>
          <p:nvPr>
            <p:ph type="dt" sz="half" idx="10"/>
          </p:nvPr>
        </p:nvSpPr>
        <p:spPr/>
        <p:txBody>
          <a:bodyPr/>
          <a:lstStyle/>
          <a:p>
            <a:fld id="{A43E0ACA-285C-4CA0-91E4-892E244E293A}" type="datetime1">
              <a:rPr lang="zh-CN" altLang="en-US" smtClean="0"/>
              <a:t>2019/2/21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9AE70B2-8BF9-45C0-BB95-33D1B9D3A854}" type="slidenum">
              <a:rPr lang="zh-CN" altLang="en-US" smtClean="0"/>
              <a:t>‹#›</a:t>
            </a:fld>
            <a:endParaRPr lang="zh-CN" altLang="en-US"/>
          </a:p>
        </p:txBody>
      </p:sp>
    </p:spTree>
  </p:cSld>
  <p:clrMapOvr>
    <a:masterClrMapping/>
  </p:clrMapOvr>
</p:sldLayout>
</file>

<file path=ppt/slideLayouts/slideLayout176.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sp>
        <p:nvSpPr>
          <p:cNvPr id="3" name="日期占位符 2"/>
          <p:cNvSpPr>
            <a:spLocks noGrp="1"/>
          </p:cNvSpPr>
          <p:nvPr>
            <p:ph type="dt" sz="half" idx="10"/>
          </p:nvPr>
        </p:nvSpPr>
        <p:spPr/>
        <p:txBody>
          <a:bodyPr/>
          <a:lstStyle/>
          <a:p>
            <a:fld id="{CB40506C-8C03-460D-B693-E3F66FFC2083}" type="datetime1">
              <a:rPr lang="zh-CN" altLang="en-US" smtClean="0"/>
              <a:t>2019/2/21</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49AE70B2-8BF9-45C0-BB95-33D1B9D3A854}" type="slidenum">
              <a:rPr lang="zh-CN" altLang="en-US" smtClean="0"/>
              <a:t>‹#›</a:t>
            </a:fld>
            <a:endParaRPr lang="zh-CN" altLang="en-US"/>
          </a:p>
        </p:txBody>
      </p:sp>
      <p:sp>
        <p:nvSpPr>
          <p:cNvPr id="7" name="内容占位符 6"/>
          <p:cNvSpPr>
            <a:spLocks noGrp="1"/>
          </p:cNvSpPr>
          <p:nvPr>
            <p:ph sz="quarter" idx="13"/>
          </p:nvPr>
        </p:nvSpPr>
        <p:spPr>
          <a:xfrm>
            <a:off x="628650" y="551543"/>
            <a:ext cx="7886700" cy="5558971"/>
          </a:xfrm>
        </p:spPr>
        <p:txBody>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Tree>
  </p:cSld>
  <p:clrMapOvr>
    <a:masterClrMapping/>
  </p:clrMapOvr>
</p:sldLayout>
</file>

<file path=ppt/slideLayouts/slideLayout177.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28650" y="1122680"/>
            <a:ext cx="7886700" cy="2387600"/>
          </a:xfrm>
        </p:spPr>
        <p:txBody>
          <a:bodyPr anchor="b"/>
          <a:lstStyle>
            <a:lvl1pPr algn="ctr">
              <a:defRPr sz="45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628650" y="3602355"/>
            <a:ext cx="7886700" cy="1655445"/>
          </a:xfrm>
        </p:spPr>
        <p:txBody>
          <a:bodyPr/>
          <a:lstStyle>
            <a:lvl1pPr marL="0" indent="0" algn="ctr">
              <a:buNone/>
              <a:defRPr sz="1800">
                <a:solidFill>
                  <a:schemeClr val="tx1">
                    <a:lumMod val="50000"/>
                    <a:lumOff val="50000"/>
                  </a:schemeClr>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0A43974D-0F20-41C9-A6C7-B37069ECB57C}" type="datetime1">
              <a:rPr lang="zh-CN" altLang="en-US" smtClean="0"/>
              <a:t>2019/2/21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F9045BA-9AC9-4435-A9A0-D822685BA71C}"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78.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628650" y="197485"/>
            <a:ext cx="7886700" cy="1325563"/>
          </a:xfrm>
        </p:spPr>
        <p:txBody>
          <a:bodyPr anchor="b" anchorCtr="0"/>
          <a:lstStyle/>
          <a:p>
            <a:r>
              <a:rPr lang="zh-CN" altLang="en-US" smtClean="0"/>
              <a:t>单击此处编辑母版标题样式</a:t>
            </a:r>
            <a:endParaRPr lang="zh-CN" altLang="en-US"/>
          </a:p>
        </p:txBody>
      </p:sp>
      <p:sp>
        <p:nvSpPr>
          <p:cNvPr id="3" name="内容占位符 2"/>
          <p:cNvSpPr>
            <a:spLocks noGrp="1"/>
          </p:cNvSpPr>
          <p:nvPr>
            <p:ph idx="1"/>
          </p:nvPr>
        </p:nvSpPr>
        <p:spPr>
          <a:xfrm>
            <a:off x="628650" y="1702435"/>
            <a:ext cx="7886700" cy="4474845"/>
          </a:xfrm>
        </p:spPr>
        <p:txBody>
          <a:bodyPr/>
          <a:lstStyle>
            <a:lvl2pPr>
              <a:defRPr/>
            </a:lvl2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B15D33B4-FCB1-4003-ABC8-23D8621997C0}" type="datetime1">
              <a:rPr lang="zh-CN" altLang="en-US" smtClean="0"/>
              <a:t>2019/2/21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F9045BA-9AC9-4435-A9A0-D822685BA71C}"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79.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28650" y="2959100"/>
            <a:ext cx="7886700" cy="2781300"/>
          </a:xfrm>
        </p:spPr>
        <p:txBody>
          <a:bodyPr anchor="t" anchorCtr="0"/>
          <a:lstStyle>
            <a:lvl1pPr>
              <a:defRPr sz="36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8650" y="1722120"/>
            <a:ext cx="7886700" cy="1102995"/>
          </a:xfrm>
        </p:spPr>
        <p:txBody>
          <a:bodyPr lIns="144145" anchor="b" anchorCtr="0"/>
          <a:lstStyle>
            <a:lvl1pPr marL="0" indent="0">
              <a:buNone/>
              <a:defRPr sz="1800">
                <a:solidFill>
                  <a:schemeClr val="tx1">
                    <a:lumMod val="50000"/>
                    <a:lumOff val="50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78F84DE2-AAB5-4FE4-8FC0-4F952DEB935F}" type="datetime1">
              <a:rPr lang="zh-CN" altLang="en-US" smtClean="0"/>
              <a:t>2019/2/21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F9045BA-9AC9-4435-A9A0-D822685BA71C}"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比较">
    <p:spTree>
      <p:nvGrpSpPr>
        <p:cNvPr id="1" name=""/>
        <p:cNvGrpSpPr/>
        <p:nvPr/>
      </p:nvGrpSpPr>
      <p:grpSpPr>
        <a:xfrm>
          <a:off x="0" y="0"/>
          <a:ext cx="0" cy="0"/>
          <a:chOff x="0" y="0"/>
          <a:chExt cx="0" cy="0"/>
        </a:xfrm>
      </p:grpSpPr>
      <p:sp>
        <p:nvSpPr>
          <p:cNvPr id="3" name="Text Placeholder 2"/>
          <p:cNvSpPr>
            <a:spLocks noGrp="1"/>
          </p:cNvSpPr>
          <p:nvPr>
            <p:ph type="body" idx="1" hasCustomPrompt="1"/>
          </p:nvPr>
        </p:nvSpPr>
        <p:spPr>
          <a:xfrm>
            <a:off x="633845" y="1681851"/>
            <a:ext cx="3867150" cy="825699"/>
          </a:xfrm>
        </p:spPr>
        <p:txBody>
          <a:bodyPr anchor="b"/>
          <a:lstStyle>
            <a:lvl1pPr marL="0" indent="0">
              <a:spcBef>
                <a:spcPts val="0"/>
              </a:spcBef>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fontAlgn="base"/>
            <a:r>
              <a:rPr lang="zh-CN" altLang="en-US" strike="noStrike" noProof="1" smtClean="0"/>
              <a:t>编辑母版文本样式</a:t>
            </a:r>
          </a:p>
        </p:txBody>
      </p:sp>
      <p:sp>
        <p:nvSpPr>
          <p:cNvPr id="4" name="Content Placeholder 3"/>
          <p:cNvSpPr>
            <a:spLocks noGrp="1"/>
          </p:cNvSpPr>
          <p:nvPr>
            <p:ph sz="half" idx="2" hasCustomPrompt="1"/>
          </p:nvPr>
        </p:nvSpPr>
        <p:spPr>
          <a:xfrm>
            <a:off x="633845" y="2507551"/>
            <a:ext cx="3867150" cy="3680525"/>
          </a:xfrm>
        </p:spPr>
        <p:txBody>
          <a:bodyPr/>
          <a:lstStyle/>
          <a:p>
            <a:pPr lvl="0" fontAlgn="base"/>
            <a:r>
              <a:rPr lang="zh-CN" altLang="en-US" strike="noStrike" noProof="1" smtClean="0"/>
              <a:t>编辑母版文本样式</a:t>
            </a:r>
          </a:p>
          <a:p>
            <a:pPr lvl="1" fontAlgn="base"/>
            <a:r>
              <a:rPr lang="zh-CN" altLang="en-US" strike="noStrike" noProof="1" smtClean="0"/>
              <a:t>第二级</a:t>
            </a:r>
          </a:p>
          <a:p>
            <a:pPr lvl="2" fontAlgn="base"/>
            <a:r>
              <a:rPr lang="zh-CN" altLang="en-US" strike="noStrike" noProof="1" smtClean="0"/>
              <a:t>第三级</a:t>
            </a:r>
          </a:p>
          <a:p>
            <a:pPr lvl="3" fontAlgn="base"/>
            <a:r>
              <a:rPr lang="zh-CN" altLang="en-US" strike="noStrike" noProof="1" smtClean="0"/>
              <a:t>第四级</a:t>
            </a:r>
          </a:p>
          <a:p>
            <a:pPr lvl="4" fontAlgn="base"/>
            <a:r>
              <a:rPr lang="zh-CN" altLang="en-US" strike="noStrike" noProof="1" smtClean="0"/>
              <a:t>第五级</a:t>
            </a:r>
            <a:endParaRPr lang="en-US" strike="noStrike" noProof="1"/>
          </a:p>
        </p:txBody>
      </p:sp>
      <p:sp>
        <p:nvSpPr>
          <p:cNvPr id="5" name="Text Placeholder 4"/>
          <p:cNvSpPr>
            <a:spLocks noGrp="1"/>
          </p:cNvSpPr>
          <p:nvPr>
            <p:ph type="body" sz="quarter" idx="3" hasCustomPrompt="1"/>
          </p:nvPr>
        </p:nvSpPr>
        <p:spPr>
          <a:xfrm>
            <a:off x="4629150" y="1681851"/>
            <a:ext cx="3886201" cy="825698"/>
          </a:xfrm>
        </p:spPr>
        <p:txBody>
          <a:bodyPr anchor="b"/>
          <a:lstStyle>
            <a:lvl1pPr marL="0" indent="0">
              <a:spcBef>
                <a:spcPts val="0"/>
              </a:spcBef>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fontAlgn="base"/>
            <a:r>
              <a:rPr lang="zh-CN" altLang="en-US" strike="noStrike" noProof="1" smtClean="0"/>
              <a:t>编辑母版文本样式</a:t>
            </a:r>
          </a:p>
        </p:txBody>
      </p:sp>
      <p:sp>
        <p:nvSpPr>
          <p:cNvPr id="6" name="Content Placeholder 5"/>
          <p:cNvSpPr>
            <a:spLocks noGrp="1"/>
          </p:cNvSpPr>
          <p:nvPr>
            <p:ph sz="quarter" idx="4" hasCustomPrompt="1"/>
          </p:nvPr>
        </p:nvSpPr>
        <p:spPr>
          <a:xfrm>
            <a:off x="4629150" y="2507551"/>
            <a:ext cx="3886201" cy="3680525"/>
          </a:xfrm>
        </p:spPr>
        <p:txBody>
          <a:bodyPr/>
          <a:lstStyle/>
          <a:p>
            <a:pPr lvl="0" fontAlgn="base"/>
            <a:r>
              <a:rPr lang="zh-CN" altLang="en-US" strike="noStrike" noProof="1" smtClean="0"/>
              <a:t>编辑母版文本样式</a:t>
            </a:r>
          </a:p>
          <a:p>
            <a:pPr lvl="1" fontAlgn="base"/>
            <a:r>
              <a:rPr lang="zh-CN" altLang="en-US" strike="noStrike" noProof="1" smtClean="0"/>
              <a:t>第二级</a:t>
            </a:r>
          </a:p>
          <a:p>
            <a:pPr lvl="2" fontAlgn="base"/>
            <a:r>
              <a:rPr lang="zh-CN" altLang="en-US" strike="noStrike" noProof="1" smtClean="0"/>
              <a:t>第三级</a:t>
            </a:r>
          </a:p>
          <a:p>
            <a:pPr lvl="3" fontAlgn="base"/>
            <a:r>
              <a:rPr lang="zh-CN" altLang="en-US" strike="noStrike" noProof="1" smtClean="0"/>
              <a:t>第四级</a:t>
            </a:r>
          </a:p>
          <a:p>
            <a:pPr lvl="4" fontAlgn="base"/>
            <a:r>
              <a:rPr lang="zh-CN" altLang="en-US" strike="noStrike" noProof="1" smtClean="0"/>
              <a:t>第五级</a:t>
            </a:r>
            <a:endParaRPr lang="en-US" strike="noStrike" noProof="1"/>
          </a:p>
        </p:txBody>
      </p:sp>
      <p:sp>
        <p:nvSpPr>
          <p:cNvPr id="10" name="Title 9"/>
          <p:cNvSpPr>
            <a:spLocks noGrp="1"/>
          </p:cNvSpPr>
          <p:nvPr>
            <p:ph type="title"/>
          </p:nvPr>
        </p:nvSpPr>
        <p:spPr/>
        <p:txBody>
          <a:bodyPr/>
          <a:lstStyle/>
          <a:p>
            <a:pPr fontAlgn="base"/>
            <a:r>
              <a:rPr lang="zh-CN" altLang="en-US" strike="noStrike" noProof="1" smtClean="0"/>
              <a:t>单击此处编辑母版标题样式</a:t>
            </a:r>
            <a:endParaRPr lang="en-US" strike="noStrike" noProof="1"/>
          </a:p>
        </p:txBody>
      </p:sp>
      <p:sp>
        <p:nvSpPr>
          <p:cNvPr id="2" name="日期占位符 1"/>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fld id="{FE2B8F4B-31E9-40D0-B462-381F0AAF71DF}" type="datetime1">
              <a:rPr kumimoji="0" lang="zh-CN" altLang="en-US" sz="825" b="0" i="0" u="none" strike="noStrike" kern="1200" cap="none" spc="0" normalizeH="0" baseline="0" noProof="0" smtClean="0">
                <a:ln>
                  <a:noFill/>
                </a:ln>
                <a:solidFill>
                  <a:schemeClr val="tx1">
                    <a:lumMod val="65000"/>
                    <a:lumOff val="35000"/>
                  </a:schemeClr>
                </a:solidFill>
                <a:effectLst/>
                <a:uLnTx/>
                <a:uFillTx/>
                <a:latin typeface="+mn-lt"/>
                <a:ea typeface="+mn-ea"/>
                <a:cs typeface="+mn-cs"/>
              </a:rPr>
              <a:t>2019/2/21</a:t>
            </a:fld>
            <a:endParaRPr kumimoji="0" lang="en-US" altLang="zh-CN" sz="825" b="0" i="0" u="none" strike="noStrike" kern="1200" cap="none" spc="0" normalizeH="0" baseline="0" noProof="0">
              <a:ln>
                <a:noFill/>
              </a:ln>
              <a:solidFill>
                <a:schemeClr val="tx1">
                  <a:lumMod val="65000"/>
                  <a:lumOff val="35000"/>
                </a:schemeClr>
              </a:solidFill>
              <a:effectLst/>
              <a:uLnTx/>
              <a:uFillTx/>
              <a:latin typeface="+mn-lt"/>
              <a:ea typeface="+mn-ea"/>
              <a:cs typeface="+mn-cs"/>
            </a:endParaRPr>
          </a:p>
        </p:txBody>
      </p:sp>
      <p:sp>
        <p:nvSpPr>
          <p:cNvPr id="7" name="页脚占位符 6"/>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altLang="zh-CN" sz="825" b="0" i="0" u="none" strike="noStrike" kern="1200" cap="none" spc="0" normalizeH="0" baseline="0" noProof="0">
              <a:ln>
                <a:noFill/>
              </a:ln>
              <a:solidFill>
                <a:schemeClr val="tx1">
                  <a:lumMod val="65000"/>
                  <a:lumOff val="35000"/>
                </a:schemeClr>
              </a:solidFill>
              <a:effectLst/>
              <a:uLnTx/>
              <a:uFillTx/>
              <a:latin typeface="+mn-lt"/>
              <a:ea typeface="+mn-ea"/>
              <a:cs typeface="+mn-cs"/>
            </a:endParaRPr>
          </a:p>
        </p:txBody>
      </p:sp>
      <p:sp>
        <p:nvSpPr>
          <p:cNvPr id="8" name="灯片编号占位符 7"/>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281E0AC4-8CFE-4C63-9204-3EEA63BCAF4F}" type="slidenum">
              <a:rPr kumimoji="0" lang="en-US" altLang="zh-CN" sz="825" b="0" i="0" u="none" strike="noStrike" kern="1200" cap="none" spc="0" normalizeH="0" baseline="0" noProof="0">
                <a:ln>
                  <a:noFill/>
                </a:ln>
                <a:solidFill>
                  <a:schemeClr val="tx1">
                    <a:tint val="75000"/>
                  </a:schemeClr>
                </a:solidFill>
                <a:effectLst/>
                <a:uLnTx/>
                <a:uFillTx/>
                <a:latin typeface="+mn-lt"/>
                <a:ea typeface="+mn-ea"/>
                <a:cs typeface="+mn-cs"/>
              </a:rPr>
              <a:t>‹#›</a:t>
            </a:fld>
            <a:endParaRPr kumimoji="0" lang="en-US" altLang="zh-CN" sz="825" b="0" i="0" u="none" strike="noStrike" kern="1200" cap="none" spc="0" normalizeH="0" baseline="0" noProof="0">
              <a:ln>
                <a:noFill/>
              </a:ln>
              <a:solidFill>
                <a:schemeClr val="tx1">
                  <a:tint val="75000"/>
                </a:schemeClr>
              </a:solidFill>
              <a:effectLst/>
              <a:uLnTx/>
              <a:uFillTx/>
              <a:latin typeface="+mn-lt"/>
              <a:ea typeface="+mn-ea"/>
              <a:cs typeface="+mn-cs"/>
            </a:endParaRPr>
          </a:p>
        </p:txBody>
      </p:sp>
    </p:spTree>
  </p:cSld>
  <p:clrMapOvr>
    <a:masterClrMapping/>
  </p:clrMapOvr>
</p:sldLayout>
</file>

<file path=ppt/slideLayouts/slideLayout180.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lgn="ctr">
              <a:defRPr/>
            </a:lvl1p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28650" y="1825625"/>
            <a:ext cx="38862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29150" y="1825625"/>
            <a:ext cx="38862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9971920B-8932-4375-8C12-B6C519CCDFCF}" type="datetime1">
              <a:rPr lang="zh-CN" altLang="en-US" smtClean="0"/>
              <a:t>2019/2/21</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F9045BA-9AC9-4435-A9A0-D822685BA71C}"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81.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30079" y="365125"/>
            <a:ext cx="7886700" cy="800100"/>
          </a:xfrm>
        </p:spPr>
        <p:txBody>
          <a:bodyPr anchor="ctr" anchorCtr="0"/>
          <a:lstStyle>
            <a:lvl1pPr algn="ct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9603" y="1482090"/>
            <a:ext cx="3915728" cy="823595"/>
          </a:xfrm>
        </p:spPr>
        <p:txBody>
          <a:bodyPr anchor="ctr" anchorCtr="0"/>
          <a:lstStyle>
            <a:lvl1pPr marL="0" indent="0">
              <a:buNone/>
              <a:defRPr sz="2400">
                <a:solidFill>
                  <a:srgbClr val="0070C0"/>
                </a:solidFill>
              </a:defRPr>
            </a:lvl1pPr>
            <a:lvl2pPr marL="342900" indent="0">
              <a:buNone/>
              <a:defRPr sz="1800"/>
            </a:lvl2pPr>
            <a:lvl3pPr marL="685800" indent="0">
              <a:buNone/>
              <a:defRPr sz="1500"/>
            </a:lvl3pPr>
            <a:lvl4pPr marL="1028700" indent="0">
              <a:buNone/>
              <a:defRPr sz="1350"/>
            </a:lvl4pPr>
            <a:lvl5pPr marL="1371600" indent="0">
              <a:buNone/>
              <a:defRPr sz="1350"/>
            </a:lvl5pPr>
            <a:lvl6pPr marL="1714500" indent="0">
              <a:buNone/>
              <a:defRPr sz="1350"/>
            </a:lvl6pPr>
            <a:lvl7pPr marL="2057400" indent="0">
              <a:buNone/>
              <a:defRPr sz="1350"/>
            </a:lvl7pPr>
            <a:lvl8pPr marL="2400300" indent="0">
              <a:buNone/>
              <a:defRPr sz="1350"/>
            </a:lvl8pPr>
            <a:lvl9pPr marL="2743200" indent="0">
              <a:buNone/>
              <a:defRPr sz="1350"/>
            </a:lvl9pPr>
          </a:lstStyle>
          <a:p>
            <a:pPr lvl="0"/>
            <a:r>
              <a:rPr lang="zh-CN" altLang="en-US" smtClean="0"/>
              <a:t>单击此处编辑母版文本样式</a:t>
            </a:r>
          </a:p>
        </p:txBody>
      </p:sp>
      <p:sp>
        <p:nvSpPr>
          <p:cNvPr id="4" name="内容占位符 3"/>
          <p:cNvSpPr>
            <a:spLocks noGrp="1"/>
          </p:cNvSpPr>
          <p:nvPr>
            <p:ph sz="half" idx="2"/>
          </p:nvPr>
        </p:nvSpPr>
        <p:spPr>
          <a:xfrm>
            <a:off x="628650" y="2368550"/>
            <a:ext cx="3916680" cy="3820795"/>
          </a:xfrm>
        </p:spPr>
        <p:txBody>
          <a:bodyPr/>
          <a:lstStyle>
            <a:lvl1pPr>
              <a:defRPr sz="2100"/>
            </a:lvl1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92491" y="1482090"/>
            <a:ext cx="3822859" cy="823595"/>
          </a:xfrm>
        </p:spPr>
        <p:txBody>
          <a:bodyPr anchor="ctr" anchorCtr="0"/>
          <a:lstStyle>
            <a:lvl1pPr marL="0" indent="0">
              <a:buNone/>
              <a:defRPr sz="2400">
                <a:solidFill>
                  <a:srgbClr val="0070C0"/>
                </a:solidFill>
              </a:defRPr>
            </a:lvl1pPr>
            <a:lvl2pPr marL="342900" indent="0">
              <a:buNone/>
              <a:defRPr sz="1800"/>
            </a:lvl2pPr>
            <a:lvl3pPr marL="685800" indent="0">
              <a:buNone/>
              <a:defRPr sz="1500"/>
            </a:lvl3pPr>
            <a:lvl4pPr marL="1028700" indent="0">
              <a:buNone/>
              <a:defRPr sz="1350"/>
            </a:lvl4pPr>
            <a:lvl5pPr marL="1371600" indent="0">
              <a:buNone/>
              <a:defRPr sz="1350"/>
            </a:lvl5pPr>
            <a:lvl6pPr marL="1714500" indent="0">
              <a:buNone/>
              <a:defRPr sz="1350"/>
            </a:lvl6pPr>
            <a:lvl7pPr marL="2057400" indent="0">
              <a:buNone/>
              <a:defRPr sz="1350"/>
            </a:lvl7pPr>
            <a:lvl8pPr marL="2400300" indent="0">
              <a:buNone/>
              <a:defRPr sz="1350"/>
            </a:lvl8pPr>
            <a:lvl9pPr marL="2743200" indent="0">
              <a:buNone/>
              <a:defRPr sz="1350"/>
            </a:lvl9pPr>
          </a:lstStyle>
          <a:p>
            <a:pPr lvl="0"/>
            <a:r>
              <a:rPr lang="zh-CN" altLang="en-US" smtClean="0"/>
              <a:t>单击此处编辑母版文本样式</a:t>
            </a:r>
          </a:p>
        </p:txBody>
      </p:sp>
      <p:sp>
        <p:nvSpPr>
          <p:cNvPr id="6" name="内容占位符 5"/>
          <p:cNvSpPr>
            <a:spLocks noGrp="1"/>
          </p:cNvSpPr>
          <p:nvPr>
            <p:ph sz="quarter" idx="4"/>
          </p:nvPr>
        </p:nvSpPr>
        <p:spPr>
          <a:xfrm>
            <a:off x="4692491" y="2368550"/>
            <a:ext cx="3822859" cy="3820795"/>
          </a:xfrm>
        </p:spPr>
        <p:txBody>
          <a:bodyPr/>
          <a:lstStyle>
            <a:lvl1pPr>
              <a:defRPr sz="2100"/>
            </a:lvl1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A03C3EF8-AB04-43BE-8BB2-747F2BA062F5}" type="datetime1">
              <a:rPr lang="zh-CN" altLang="en-US" smtClean="0"/>
              <a:t>2019/2/21</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0F9045BA-9AC9-4435-A9A0-D822685BA71C}"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82.xml><?xml version="1.0" encoding="utf-8"?>
<p:sldLayout xmlns:a="http://schemas.openxmlformats.org/drawingml/2006/main" xmlns:r="http://schemas.openxmlformats.org/officeDocument/2006/relationships" xmlns:p="http://schemas.openxmlformats.org/presentationml/2006/main" type="obj" preserve="1">
  <p:cSld name="3_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628650" y="197485"/>
            <a:ext cx="7886700" cy="1325563"/>
          </a:xfrm>
        </p:spPr>
        <p:txBody>
          <a:bodyPr anchor="b" anchorCtr="0"/>
          <a:lstStyle/>
          <a:p>
            <a:r>
              <a:rPr lang="zh-CN" altLang="en-US" smtClean="0"/>
              <a:t>单击此处编辑母版标题样式</a:t>
            </a:r>
            <a:endParaRPr lang="zh-CN" altLang="en-US"/>
          </a:p>
        </p:txBody>
      </p:sp>
      <p:sp>
        <p:nvSpPr>
          <p:cNvPr id="4" name="日期占位符 3"/>
          <p:cNvSpPr>
            <a:spLocks noGrp="1"/>
          </p:cNvSpPr>
          <p:nvPr>
            <p:ph type="dt" sz="half" idx="10"/>
          </p:nvPr>
        </p:nvSpPr>
        <p:spPr/>
        <p:txBody>
          <a:bodyPr/>
          <a:lstStyle/>
          <a:p>
            <a:fld id="{751EE4A8-50C6-4E6B-A014-B3AAE0803B69}" type="datetime1">
              <a:rPr lang="zh-CN" altLang="en-US" smtClean="0"/>
              <a:t>2019/2/21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F9045BA-9AC9-4435-A9A0-D822685BA71C}"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83.xml><?xml version="1.0" encoding="utf-8"?>
<p:sldLayout xmlns:a="http://schemas.openxmlformats.org/drawingml/2006/main" xmlns:r="http://schemas.openxmlformats.org/officeDocument/2006/relationships" xmlns:p="http://schemas.openxmlformats.org/presentationml/2006/main" type="picTx" preserve="1">
  <p:cSld name="图片 + 文本">
    <p:spTree>
      <p:nvGrpSpPr>
        <p:cNvPr id="1" name=""/>
        <p:cNvGrpSpPr/>
        <p:nvPr/>
      </p:nvGrpSpPr>
      <p:grpSpPr>
        <a:xfrm>
          <a:off x="0" y="0"/>
          <a:ext cx="0" cy="0"/>
          <a:chOff x="0" y="0"/>
          <a:chExt cx="0" cy="0"/>
        </a:xfrm>
      </p:grpSpPr>
      <p:sp>
        <p:nvSpPr>
          <p:cNvPr id="3" name="图片占位符 2"/>
          <p:cNvSpPr>
            <a:spLocks noGrp="1"/>
          </p:cNvSpPr>
          <p:nvPr>
            <p:ph type="pic" idx="1"/>
          </p:nvPr>
        </p:nvSpPr>
        <p:spPr>
          <a:xfrm>
            <a:off x="-9525" y="-1905"/>
            <a:ext cx="5263039" cy="6861810"/>
          </a:xfrm>
          <a:noFill/>
        </p:spPr>
        <p:txBody>
          <a:bodyPr lIns="252095" tIns="144145"/>
          <a:lstStyle>
            <a:lvl1pPr marL="0" indent="0" algn="ctr">
              <a:buNone/>
              <a:defRPr sz="1350">
                <a:solidFill>
                  <a:schemeClr val="tx1">
                    <a:lumMod val="50000"/>
                    <a:lumOff val="50000"/>
                  </a:schemeClr>
                </a:solidFill>
              </a:defRPr>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zh-CN" altLang="en-US"/>
          </a:p>
        </p:txBody>
      </p:sp>
      <p:sp>
        <p:nvSpPr>
          <p:cNvPr id="2" name="标题 1"/>
          <p:cNvSpPr>
            <a:spLocks noGrp="1"/>
          </p:cNvSpPr>
          <p:nvPr>
            <p:ph type="title"/>
          </p:nvPr>
        </p:nvSpPr>
        <p:spPr>
          <a:xfrm>
            <a:off x="5512594" y="457200"/>
            <a:ext cx="3294221" cy="1055370"/>
          </a:xfrm>
        </p:spPr>
        <p:txBody>
          <a:bodyPr anchor="b" anchorCtr="0"/>
          <a:lstStyle>
            <a:lvl1pPr>
              <a:defRPr sz="2400"/>
            </a:lvl1pPr>
          </a:lstStyle>
          <a:p>
            <a:r>
              <a:rPr lang="zh-CN" altLang="en-US" smtClean="0"/>
              <a:t>单击此处编辑母版标题样式</a:t>
            </a:r>
            <a:endParaRPr lang="zh-CN" altLang="en-US"/>
          </a:p>
        </p:txBody>
      </p:sp>
      <p:sp>
        <p:nvSpPr>
          <p:cNvPr id="4" name="文本占位符 3"/>
          <p:cNvSpPr>
            <a:spLocks noGrp="1"/>
          </p:cNvSpPr>
          <p:nvPr>
            <p:ph type="body" sz="half" idx="2"/>
          </p:nvPr>
        </p:nvSpPr>
        <p:spPr>
          <a:xfrm>
            <a:off x="5512118" y="1694180"/>
            <a:ext cx="3295174" cy="4480560"/>
          </a:xfrm>
        </p:spPr>
        <p:txBody>
          <a:bodyPr/>
          <a:lstStyle>
            <a:lvl1pPr marL="0" indent="0">
              <a:buNone/>
              <a:defRPr sz="2100">
                <a:solidFill>
                  <a:schemeClr val="tx1"/>
                </a:solidFill>
              </a:defRPr>
            </a:lvl1pPr>
            <a:lvl2pPr marL="342900" indent="0">
              <a:buNone/>
              <a:defRPr sz="1350"/>
            </a:lvl2pPr>
            <a:lvl3pPr marL="685800" indent="0">
              <a:buNone/>
              <a:defRPr sz="1200"/>
            </a:lvl3pPr>
            <a:lvl4pPr marL="1028700" indent="0">
              <a:buNone/>
              <a:defRPr sz="1050"/>
            </a:lvl4pPr>
            <a:lvl5pPr marL="1371600" indent="0">
              <a:buNone/>
              <a:defRPr sz="1050"/>
            </a:lvl5pPr>
            <a:lvl6pPr marL="1714500" indent="0">
              <a:buNone/>
              <a:defRPr sz="1050"/>
            </a:lvl6pPr>
            <a:lvl7pPr marL="2057400" indent="0">
              <a:buNone/>
              <a:defRPr sz="1050"/>
            </a:lvl7pPr>
            <a:lvl8pPr marL="2400300" indent="0">
              <a:buNone/>
              <a:defRPr sz="1050"/>
            </a:lvl8pPr>
            <a:lvl9pPr marL="2743200" indent="0">
              <a:buNone/>
              <a:defRPr sz="105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2BAC0C96-7EF0-4E3F-A9C7-E2DEA2DC1D55}" type="datetime1">
              <a:rPr lang="zh-CN" altLang="en-US" smtClean="0"/>
              <a:t>2019/2/21</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F9045BA-9AC9-4435-A9A0-D822685BA71C}"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84.xml><?xml version="1.0" encoding="utf-8"?>
<p:sldLayout xmlns:a="http://schemas.openxmlformats.org/drawingml/2006/main" xmlns:r="http://schemas.openxmlformats.org/officeDocument/2006/relationships" xmlns:p="http://schemas.openxmlformats.org/presentationml/2006/main" type="picTx" preserve="1">
  <p:cSld name="文本 + 图片">
    <p:spTree>
      <p:nvGrpSpPr>
        <p:cNvPr id="1" name=""/>
        <p:cNvGrpSpPr/>
        <p:nvPr/>
      </p:nvGrpSpPr>
      <p:grpSpPr>
        <a:xfrm>
          <a:off x="0" y="0"/>
          <a:ext cx="0" cy="0"/>
          <a:chOff x="0" y="0"/>
          <a:chExt cx="0" cy="0"/>
        </a:xfrm>
      </p:grpSpPr>
      <p:sp>
        <p:nvSpPr>
          <p:cNvPr id="3" name="图片占位符 2"/>
          <p:cNvSpPr>
            <a:spLocks noGrp="1"/>
          </p:cNvSpPr>
          <p:nvPr>
            <p:ph type="pic" idx="1"/>
          </p:nvPr>
        </p:nvSpPr>
        <p:spPr>
          <a:xfrm>
            <a:off x="3887629" y="-7620"/>
            <a:ext cx="5263039" cy="6861810"/>
          </a:xfrm>
          <a:noFill/>
        </p:spPr>
        <p:txBody>
          <a:bodyPr lIns="252095" tIns="144145"/>
          <a:lstStyle>
            <a:lvl1pPr marL="0" indent="0" algn="ctr">
              <a:buNone/>
              <a:defRPr sz="1350">
                <a:solidFill>
                  <a:schemeClr val="tx1">
                    <a:lumMod val="50000"/>
                    <a:lumOff val="50000"/>
                  </a:schemeClr>
                </a:solidFill>
              </a:defRPr>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zh-CN" altLang="en-US"/>
          </a:p>
        </p:txBody>
      </p:sp>
      <p:sp>
        <p:nvSpPr>
          <p:cNvPr id="2" name="标题 1"/>
          <p:cNvSpPr>
            <a:spLocks noGrp="1"/>
          </p:cNvSpPr>
          <p:nvPr>
            <p:ph type="title"/>
          </p:nvPr>
        </p:nvSpPr>
        <p:spPr>
          <a:xfrm>
            <a:off x="307181" y="457200"/>
            <a:ext cx="3209925" cy="1055370"/>
          </a:xfrm>
        </p:spPr>
        <p:txBody>
          <a:bodyPr anchor="t" anchorCtr="0"/>
          <a:lstStyle>
            <a:lvl1pPr>
              <a:defRPr sz="2400"/>
            </a:lvl1pPr>
          </a:lstStyle>
          <a:p>
            <a:r>
              <a:rPr lang="zh-CN" altLang="en-US" smtClean="0"/>
              <a:t>单击此处编辑母版标题样式</a:t>
            </a:r>
            <a:endParaRPr lang="zh-CN" altLang="en-US"/>
          </a:p>
        </p:txBody>
      </p:sp>
      <p:sp>
        <p:nvSpPr>
          <p:cNvPr id="4" name="文本占位符 3"/>
          <p:cNvSpPr>
            <a:spLocks noGrp="1"/>
          </p:cNvSpPr>
          <p:nvPr>
            <p:ph type="body" sz="half" idx="2"/>
          </p:nvPr>
        </p:nvSpPr>
        <p:spPr>
          <a:xfrm>
            <a:off x="307181" y="1694180"/>
            <a:ext cx="3210401" cy="4480560"/>
          </a:xfrm>
        </p:spPr>
        <p:txBody>
          <a:bodyPr/>
          <a:lstStyle>
            <a:lvl1pPr marL="0" indent="0">
              <a:buNone/>
              <a:defRPr sz="2100">
                <a:solidFill>
                  <a:schemeClr val="tx1"/>
                </a:solidFill>
              </a:defRPr>
            </a:lvl1pPr>
            <a:lvl2pPr marL="342900" indent="0">
              <a:buNone/>
              <a:defRPr sz="1350"/>
            </a:lvl2pPr>
            <a:lvl3pPr marL="685800" indent="0">
              <a:buNone/>
              <a:defRPr sz="1200"/>
            </a:lvl3pPr>
            <a:lvl4pPr marL="1028700" indent="0">
              <a:buNone/>
              <a:defRPr sz="1050"/>
            </a:lvl4pPr>
            <a:lvl5pPr marL="1371600" indent="0">
              <a:buNone/>
              <a:defRPr sz="1050"/>
            </a:lvl5pPr>
            <a:lvl6pPr marL="1714500" indent="0">
              <a:buNone/>
              <a:defRPr sz="1050"/>
            </a:lvl6pPr>
            <a:lvl7pPr marL="2057400" indent="0">
              <a:buNone/>
              <a:defRPr sz="1050"/>
            </a:lvl7pPr>
            <a:lvl8pPr marL="2400300" indent="0">
              <a:buNone/>
              <a:defRPr sz="1050"/>
            </a:lvl8pPr>
            <a:lvl9pPr marL="2743200" indent="0">
              <a:buNone/>
              <a:defRPr sz="105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899A5D02-DB86-462A-97D6-9A2C92745D6E}" type="datetime1">
              <a:rPr lang="zh-CN" altLang="en-US" smtClean="0"/>
              <a:t>2019/2/21</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F9045BA-9AC9-4435-A9A0-D822685BA71C}"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85.xml><?xml version="1.0" encoding="utf-8"?>
<p:sldLayout xmlns:a="http://schemas.openxmlformats.org/drawingml/2006/main" xmlns:r="http://schemas.openxmlformats.org/officeDocument/2006/relationships" xmlns:p="http://schemas.openxmlformats.org/presentationml/2006/main" type="obj" preserve="1">
  <p:cSld name="4_标题和内容">
    <p:spTree>
      <p:nvGrpSpPr>
        <p:cNvPr id="1" name=""/>
        <p:cNvGrpSpPr/>
        <p:nvPr/>
      </p:nvGrpSpPr>
      <p:grpSpPr>
        <a:xfrm>
          <a:off x="0" y="0"/>
          <a:ext cx="0" cy="0"/>
          <a:chOff x="0" y="0"/>
          <a:chExt cx="0" cy="0"/>
        </a:xfrm>
      </p:grpSpPr>
      <p:sp>
        <p:nvSpPr>
          <p:cNvPr id="4" name="日期占位符 3"/>
          <p:cNvSpPr>
            <a:spLocks noGrp="1"/>
          </p:cNvSpPr>
          <p:nvPr>
            <p:ph type="dt" sz="half" idx="10"/>
          </p:nvPr>
        </p:nvSpPr>
        <p:spPr/>
        <p:txBody>
          <a:bodyPr/>
          <a:lstStyle/>
          <a:p>
            <a:fld id="{5DA7FAFA-0065-4269-A189-75394BDFE04E}" type="datetime1">
              <a:rPr lang="zh-CN" altLang="en-US" smtClean="0"/>
              <a:t>2019/2/21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F9045BA-9AC9-4435-A9A0-D822685BA71C}" type="slidenum">
              <a:rPr lang="zh-CN" altLang="en-US" smtClean="0"/>
              <a:t>‹#›</a:t>
            </a:fld>
            <a:endParaRPr lang="zh-CN" altLang="en-US"/>
          </a:p>
        </p:txBody>
      </p:sp>
      <p:sp>
        <p:nvSpPr>
          <p:cNvPr id="3" name="竖排标题 1"/>
          <p:cNvSpPr>
            <a:spLocks noGrp="1"/>
          </p:cNvSpPr>
          <p:nvPr>
            <p:ph type="title" orient="vert"/>
          </p:nvPr>
        </p:nvSpPr>
        <p:spPr>
          <a:xfrm>
            <a:off x="6543675" y="365125"/>
            <a:ext cx="1971675" cy="5811838"/>
          </a:xfrm>
        </p:spPr>
        <p:txBody>
          <a:bodyPr vert="eaVert"/>
          <a:lstStyle/>
          <a:p>
            <a:r>
              <a:rPr lang="zh-CN" altLang="en-US" smtClean="0"/>
              <a:t>单击此处编辑母版标题样式</a:t>
            </a:r>
            <a:endParaRPr lang="zh-CN" altLang="en-US"/>
          </a:p>
        </p:txBody>
      </p:sp>
      <p:sp>
        <p:nvSpPr>
          <p:cNvPr id="7" name="竖排文字占位符 2"/>
          <p:cNvSpPr>
            <a:spLocks noGrp="1"/>
          </p:cNvSpPr>
          <p:nvPr>
            <p:ph type="body" orient="vert" idx="1"/>
          </p:nvPr>
        </p:nvSpPr>
        <p:spPr>
          <a:xfrm>
            <a:off x="628650" y="365125"/>
            <a:ext cx="5800725"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86.xml><?xml version="1.0" encoding="utf-8"?>
<p:sldLayout xmlns:a="http://schemas.openxmlformats.org/drawingml/2006/main" xmlns:r="http://schemas.openxmlformats.org/officeDocument/2006/relationships" xmlns:p="http://schemas.openxmlformats.org/presentationml/2006/main" type="obj" preserve="1">
  <p:cSld name="1_标题和内容">
    <p:spTree>
      <p:nvGrpSpPr>
        <p:cNvPr id="1" name=""/>
        <p:cNvGrpSpPr/>
        <p:nvPr/>
      </p:nvGrpSpPr>
      <p:grpSpPr>
        <a:xfrm>
          <a:off x="0" y="0"/>
          <a:ext cx="0" cy="0"/>
          <a:chOff x="0" y="0"/>
          <a:chExt cx="0" cy="0"/>
        </a:xfrm>
      </p:grpSpPr>
      <p:sp>
        <p:nvSpPr>
          <p:cNvPr id="3" name="内容占位符 2"/>
          <p:cNvSpPr>
            <a:spLocks noGrp="1"/>
          </p:cNvSpPr>
          <p:nvPr>
            <p:ph idx="1"/>
          </p:nvPr>
        </p:nvSpPr>
        <p:spPr>
          <a:xfrm>
            <a:off x="628650" y="327025"/>
            <a:ext cx="7886700" cy="5850255"/>
          </a:xfrm>
        </p:spPr>
        <p:txBody>
          <a:bodyPr/>
          <a:lstStyle>
            <a:lvl2pPr>
              <a:defRPr/>
            </a:lvl2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4C14D33E-6FAD-44B5-B2A1-49243D230A9F}" type="datetime1">
              <a:rPr lang="zh-CN" altLang="en-US" smtClean="0"/>
              <a:t>2019/2/21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F9045BA-9AC9-4435-A9A0-D822685BA71C}"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87.xml><?xml version="1.0" encoding="utf-8"?>
<p:sldLayout xmlns:a="http://schemas.openxmlformats.org/drawingml/2006/main" xmlns:r="http://schemas.openxmlformats.org/officeDocument/2006/relationships" xmlns:p="http://schemas.openxmlformats.org/presentationml/2006/main" type="obj" preserve="1">
  <p:cSld name="2_标题和内容">
    <p:spTree>
      <p:nvGrpSpPr>
        <p:cNvPr id="1" name=""/>
        <p:cNvGrpSpPr/>
        <p:nvPr/>
      </p:nvGrpSpPr>
      <p:grpSpPr>
        <a:xfrm>
          <a:off x="0" y="0"/>
          <a:ext cx="0" cy="0"/>
          <a:chOff x="0" y="0"/>
          <a:chExt cx="0" cy="0"/>
        </a:xfrm>
      </p:grpSpPr>
      <p:sp>
        <p:nvSpPr>
          <p:cNvPr id="4" name="日期占位符 3"/>
          <p:cNvSpPr>
            <a:spLocks noGrp="1"/>
          </p:cNvSpPr>
          <p:nvPr>
            <p:ph type="dt" sz="half" idx="10"/>
          </p:nvPr>
        </p:nvSpPr>
        <p:spPr/>
        <p:txBody>
          <a:bodyPr/>
          <a:lstStyle/>
          <a:p>
            <a:fld id="{CAFDC575-61E2-4D55-B028-E8C98AC76EC7}" type="datetime1">
              <a:rPr lang="zh-CN" altLang="en-US" smtClean="0"/>
              <a:t>2019/2/21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F9045BA-9AC9-4435-A9A0-D822685BA71C}"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88.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hasCustomPrompt="1"/>
          </p:nvPr>
        </p:nvSpPr>
        <p:spPr>
          <a:xfrm>
            <a:off x="1143000" y="1322962"/>
            <a:ext cx="6858000" cy="2187001"/>
          </a:xfrm>
        </p:spPr>
        <p:txBody>
          <a:bodyPr anchor="b">
            <a:normAutofit/>
          </a:bodyPr>
          <a:lstStyle>
            <a:lvl1pPr algn="ctr">
              <a:defRPr sz="4500">
                <a:effectLst>
                  <a:outerShdw blurRad="38100" dist="38100" dir="2700000" algn="tl">
                    <a:srgbClr val="000000">
                      <a:alpha val="43137"/>
                    </a:srgbClr>
                  </a:outerShdw>
                </a:effectLst>
              </a:defRPr>
            </a:lvl1pPr>
          </a:lstStyle>
          <a:p>
            <a:r>
              <a:rPr lang="zh-CN" altLang="en-US" dirty="0"/>
              <a:t>单击此处编辑标题</a:t>
            </a:r>
          </a:p>
        </p:txBody>
      </p:sp>
      <p:sp>
        <p:nvSpPr>
          <p:cNvPr id="3" name="副标题 2"/>
          <p:cNvSpPr>
            <a:spLocks noGrp="1"/>
          </p:cNvSpPr>
          <p:nvPr>
            <p:ph type="subTitle" idx="1"/>
          </p:nvPr>
        </p:nvSpPr>
        <p:spPr>
          <a:xfrm>
            <a:off x="1143000" y="3602038"/>
            <a:ext cx="6858000" cy="1655762"/>
          </a:xfrm>
        </p:spPr>
        <p:txBody>
          <a:bodyPr>
            <a:normAutofit/>
          </a:bodyPr>
          <a:lstStyle>
            <a:lvl1pPr marL="0" indent="0" algn="ctr">
              <a:buNone/>
              <a:defRPr sz="1350">
                <a:solidFill>
                  <a:schemeClr val="tx1">
                    <a:lumMod val="75000"/>
                    <a:lumOff val="25000"/>
                  </a:schemeClr>
                </a:solidFill>
                <a:effectLst/>
                <a:latin typeface="+mj-lt"/>
                <a:ea typeface="+mj-ea"/>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dirty="0"/>
              <a:t>单击此处编辑母版副标题样式</a:t>
            </a:r>
          </a:p>
        </p:txBody>
      </p:sp>
      <p:sp>
        <p:nvSpPr>
          <p:cNvPr id="4" name="日期占位符 3"/>
          <p:cNvSpPr>
            <a:spLocks noGrp="1"/>
          </p:cNvSpPr>
          <p:nvPr>
            <p:ph type="dt" sz="half" idx="10"/>
          </p:nvPr>
        </p:nvSpPr>
        <p:spPr/>
        <p:txBody>
          <a:bodyPr/>
          <a:lstStyle/>
          <a:p>
            <a:fld id="{49A0BCCA-F826-420E-92B4-34D10E50FE6B}" type="datetime1">
              <a:rPr lang="zh-CN" altLang="en-US" smtClean="0"/>
              <a:t>2019/2/21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9AE70B2-8BF9-45C0-BB95-33D1B9D3A854}" type="slidenum">
              <a:rPr lang="zh-CN" altLang="en-US" smtClean="0"/>
              <a:t>‹#›</a:t>
            </a:fld>
            <a:endParaRPr lang="zh-CN" altLang="en-US"/>
          </a:p>
        </p:txBody>
      </p:sp>
    </p:spTree>
  </p:cSld>
  <p:clrMapOvr>
    <a:masterClrMapping/>
  </p:clrMapOvr>
</p:sldLayout>
</file>

<file path=ppt/slideLayouts/slideLayout189.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485775" y="258445"/>
            <a:ext cx="7886700" cy="1325563"/>
          </a:xfrm>
        </p:spPr>
        <p:txBody>
          <a:bodyPr anchor="ctr" anchorCtr="0">
            <a:normAutofit/>
          </a:bodyPr>
          <a:lstStyle>
            <a:lvl1pPr>
              <a:defRPr sz="2400" b="1">
                <a:effectLst>
                  <a:outerShdw blurRad="38100" dist="38100" dir="2700000" algn="tl">
                    <a:srgbClr val="000000">
                      <a:alpha val="43137"/>
                    </a:srgbClr>
                  </a:outerShdw>
                </a:effectLst>
                <a:latin typeface="华文中宋" panose="02010600040101010101" charset="-122"/>
                <a:ea typeface="华文中宋" panose="02010600040101010101" charset="-122"/>
              </a:defRPr>
            </a:lvl1pPr>
          </a:lstStyle>
          <a:p>
            <a:r>
              <a:rPr lang="zh-CN" altLang="en-US" dirty="0"/>
              <a:t>单击此处编辑母版标题样式</a:t>
            </a:r>
          </a:p>
        </p:txBody>
      </p:sp>
      <p:sp>
        <p:nvSpPr>
          <p:cNvPr id="3" name="内容占位符 2"/>
          <p:cNvSpPr>
            <a:spLocks noGrp="1"/>
          </p:cNvSpPr>
          <p:nvPr>
            <p:ph idx="1"/>
          </p:nvPr>
        </p:nvSpPr>
        <p:spPr>
          <a:xfrm>
            <a:off x="485775" y="1825625"/>
            <a:ext cx="7886700" cy="4351338"/>
          </a:xfrm>
        </p:spPr>
        <p:txBody>
          <a:bodyPr>
            <a:normAutofit/>
          </a:bodyPr>
          <a:lstStyle>
            <a:lvl1pPr marL="0" indent="0">
              <a:buNone/>
              <a:defRPr sz="1800">
                <a:solidFill>
                  <a:schemeClr val="tx1">
                    <a:lumMod val="75000"/>
                    <a:lumOff val="25000"/>
                  </a:schemeClr>
                </a:solidFill>
                <a:latin typeface="华文中宋" panose="02010600040101010101" charset="-122"/>
                <a:ea typeface="华文中宋" panose="02010600040101010101" charset="-122"/>
              </a:defRPr>
            </a:lvl1pPr>
            <a:lvl2pPr marL="342900" indent="0">
              <a:buNone/>
              <a:defRPr sz="1800">
                <a:solidFill>
                  <a:schemeClr val="tx1">
                    <a:lumMod val="75000"/>
                    <a:lumOff val="25000"/>
                  </a:schemeClr>
                </a:solidFill>
                <a:latin typeface="华文中宋" panose="02010600040101010101" charset="-122"/>
                <a:ea typeface="华文中宋" panose="02010600040101010101" charset="-122"/>
              </a:defRPr>
            </a:lvl2pPr>
            <a:lvl3pPr marL="685800" indent="0">
              <a:buNone/>
              <a:defRPr sz="1800">
                <a:solidFill>
                  <a:schemeClr val="tx1">
                    <a:lumMod val="75000"/>
                    <a:lumOff val="25000"/>
                  </a:schemeClr>
                </a:solidFill>
                <a:latin typeface="华文中宋" panose="02010600040101010101" charset="-122"/>
                <a:ea typeface="华文中宋" panose="02010600040101010101" charset="-122"/>
              </a:defRPr>
            </a:lvl3pPr>
            <a:lvl4pPr marL="1028700" indent="0">
              <a:buNone/>
              <a:defRPr sz="1800">
                <a:solidFill>
                  <a:schemeClr val="tx1">
                    <a:lumMod val="75000"/>
                    <a:lumOff val="25000"/>
                  </a:schemeClr>
                </a:solidFill>
                <a:latin typeface="华文中宋" panose="02010600040101010101" charset="-122"/>
                <a:ea typeface="华文中宋" panose="02010600040101010101" charset="-122"/>
              </a:defRPr>
            </a:lvl4pPr>
            <a:lvl5pPr marL="1371600" indent="0">
              <a:buNone/>
              <a:defRPr sz="1800">
                <a:solidFill>
                  <a:schemeClr val="tx1">
                    <a:lumMod val="75000"/>
                    <a:lumOff val="25000"/>
                  </a:schemeClr>
                </a:solidFill>
                <a:latin typeface="华文中宋" panose="02010600040101010101" charset="-122"/>
                <a:ea typeface="华文中宋" panose="02010600040101010101" charset="-122"/>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 name="日期占位符 3"/>
          <p:cNvSpPr>
            <a:spLocks noGrp="1"/>
          </p:cNvSpPr>
          <p:nvPr>
            <p:ph type="dt" sz="half" idx="10"/>
          </p:nvPr>
        </p:nvSpPr>
        <p:spPr/>
        <p:txBody>
          <a:bodyPr/>
          <a:lstStyle/>
          <a:p>
            <a:fld id="{6BCD75EE-5451-4BEF-B824-C14D71A2CF33}" type="datetime1">
              <a:rPr lang="zh-CN" altLang="en-US" smtClean="0"/>
              <a:t>2019/2/21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9AE70B2-8BF9-45C0-BB95-33D1B9D3A854}" type="slidenum">
              <a:rPr lang="zh-CN" altLang="en-US" smtClean="0"/>
              <a:t>‹#›</a:t>
            </a:fld>
            <a:endParaRPr lang="zh-CN" alt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仅标题">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pPr fontAlgn="base"/>
            <a:r>
              <a:rPr lang="zh-CN" altLang="en-US" strike="noStrike" noProof="1" smtClean="0"/>
              <a:t>单击此处编辑母版标题样式</a:t>
            </a:r>
            <a:endParaRPr lang="en-US" strike="noStrike" noProof="1"/>
          </a:p>
        </p:txBody>
      </p:sp>
      <p:sp>
        <p:nvSpPr>
          <p:cNvPr id="2" name="日期占位符 1"/>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fld id="{8EE00FDE-B35F-45ED-B42D-23F0334F29F8}" type="datetime1">
              <a:rPr kumimoji="0" lang="zh-CN" altLang="en-US" sz="825" b="0" i="0" u="none" strike="noStrike" kern="1200" cap="none" spc="0" normalizeH="0" baseline="0" noProof="0" smtClean="0">
                <a:ln>
                  <a:noFill/>
                </a:ln>
                <a:solidFill>
                  <a:schemeClr val="tx1">
                    <a:lumMod val="65000"/>
                    <a:lumOff val="35000"/>
                  </a:schemeClr>
                </a:solidFill>
                <a:effectLst/>
                <a:uLnTx/>
                <a:uFillTx/>
                <a:latin typeface="+mn-lt"/>
                <a:ea typeface="+mn-ea"/>
                <a:cs typeface="+mn-cs"/>
              </a:rPr>
              <a:t>2019/2/21</a:t>
            </a:fld>
            <a:endParaRPr kumimoji="0" lang="en-US" altLang="zh-CN" sz="825" b="0" i="0" u="none" strike="noStrike" kern="1200" cap="none" spc="0" normalizeH="0" baseline="0" noProof="0">
              <a:ln>
                <a:noFill/>
              </a:ln>
              <a:solidFill>
                <a:schemeClr val="tx1">
                  <a:lumMod val="65000"/>
                  <a:lumOff val="35000"/>
                </a:schemeClr>
              </a:solidFill>
              <a:effectLst/>
              <a:uLnTx/>
              <a:uFillTx/>
              <a:latin typeface="+mn-lt"/>
              <a:ea typeface="+mn-ea"/>
              <a:cs typeface="+mn-cs"/>
            </a:endParaRPr>
          </a:p>
        </p:txBody>
      </p:sp>
      <p:sp>
        <p:nvSpPr>
          <p:cNvPr id="3" name="页脚占位符 2"/>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altLang="zh-CN" sz="825" b="0" i="0" u="none" strike="noStrike" kern="1200" cap="none" spc="0" normalizeH="0" baseline="0" noProof="0">
              <a:ln>
                <a:noFill/>
              </a:ln>
              <a:solidFill>
                <a:schemeClr val="tx1">
                  <a:lumMod val="65000"/>
                  <a:lumOff val="35000"/>
                </a:schemeClr>
              </a:solidFill>
              <a:effectLst/>
              <a:uLnTx/>
              <a:uFillTx/>
              <a:latin typeface="+mn-lt"/>
              <a:ea typeface="+mn-ea"/>
              <a:cs typeface="+mn-cs"/>
            </a:endParaRPr>
          </a:p>
        </p:txBody>
      </p:sp>
      <p:sp>
        <p:nvSpPr>
          <p:cNvPr id="4" name="灯片编号占位符 3"/>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281E0AC4-8CFE-4C63-9204-3EEA63BCAF4F}" type="slidenum">
              <a:rPr kumimoji="0" lang="en-US" altLang="zh-CN" sz="825" b="0" i="0" u="none" strike="noStrike" kern="1200" cap="none" spc="0" normalizeH="0" baseline="0" noProof="0">
                <a:ln>
                  <a:noFill/>
                </a:ln>
                <a:solidFill>
                  <a:schemeClr val="tx1">
                    <a:tint val="75000"/>
                  </a:schemeClr>
                </a:solidFill>
                <a:effectLst/>
                <a:uLnTx/>
                <a:uFillTx/>
                <a:latin typeface="+mn-lt"/>
                <a:ea typeface="+mn-ea"/>
                <a:cs typeface="+mn-cs"/>
              </a:rPr>
              <a:t>‹#›</a:t>
            </a:fld>
            <a:endParaRPr kumimoji="0" lang="en-US" altLang="zh-CN" sz="825" b="0" i="0" u="none" strike="noStrike" kern="1200" cap="none" spc="0" normalizeH="0" baseline="0" noProof="0">
              <a:ln>
                <a:noFill/>
              </a:ln>
              <a:solidFill>
                <a:schemeClr val="tx1">
                  <a:tint val="75000"/>
                </a:schemeClr>
              </a:solidFill>
              <a:effectLst/>
              <a:uLnTx/>
              <a:uFillTx/>
              <a:latin typeface="+mn-lt"/>
              <a:ea typeface="+mn-ea"/>
              <a:cs typeface="+mn-cs"/>
            </a:endParaRPr>
          </a:p>
        </p:txBody>
      </p:sp>
    </p:spTree>
  </p:cSld>
  <p:clrMapOvr>
    <a:masterClrMapping/>
  </p:clrMapOvr>
</p:sldLayout>
</file>

<file path=ppt/slideLayouts/slideLayout190.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23888" y="3751117"/>
            <a:ext cx="5491163" cy="811357"/>
          </a:xfrm>
        </p:spPr>
        <p:txBody>
          <a:bodyPr anchor="b">
            <a:normAutofit/>
          </a:bodyPr>
          <a:lstStyle>
            <a:lvl1pPr>
              <a:defRPr sz="3000">
                <a:effectLst>
                  <a:outerShdw blurRad="38100" dist="38100" dir="2700000" algn="tl">
                    <a:srgbClr val="000000">
                      <a:alpha val="43137"/>
                    </a:srgbClr>
                  </a:outerShdw>
                </a:effectLst>
                <a:latin typeface="华文中宋" panose="02010600040101010101" charset="-122"/>
                <a:ea typeface="华文中宋" panose="02010600040101010101" charset="-122"/>
              </a:defRPr>
            </a:lvl1pPr>
          </a:lstStyle>
          <a:p>
            <a:r>
              <a:rPr lang="zh-CN" altLang="en-US" dirty="0"/>
              <a:t>单击此处编辑母版标题样式</a:t>
            </a:r>
          </a:p>
        </p:txBody>
      </p:sp>
      <p:sp>
        <p:nvSpPr>
          <p:cNvPr id="3" name="文本占位符 2"/>
          <p:cNvSpPr>
            <a:spLocks noGrp="1"/>
          </p:cNvSpPr>
          <p:nvPr>
            <p:ph type="body" idx="1"/>
          </p:nvPr>
        </p:nvSpPr>
        <p:spPr>
          <a:xfrm>
            <a:off x="623888" y="4610028"/>
            <a:ext cx="5491163" cy="647555"/>
          </a:xfrm>
        </p:spPr>
        <p:txBody>
          <a:bodyPr>
            <a:normAutofit/>
          </a:bodyPr>
          <a:lstStyle>
            <a:lvl1pPr marL="0" indent="0">
              <a:buNone/>
              <a:defRPr sz="1800">
                <a:solidFill>
                  <a:schemeClr val="tx1"/>
                </a:solidFill>
                <a:latin typeface="华文中宋" panose="02010600040101010101" charset="-122"/>
                <a:ea typeface="华文中宋" panose="02010600040101010101" charset="-122"/>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dirty="0"/>
              <a:t>单击此处编辑母版文本样式</a:t>
            </a:r>
          </a:p>
        </p:txBody>
      </p:sp>
      <p:sp>
        <p:nvSpPr>
          <p:cNvPr id="4" name="日期占位符 3"/>
          <p:cNvSpPr>
            <a:spLocks noGrp="1"/>
          </p:cNvSpPr>
          <p:nvPr>
            <p:ph type="dt" sz="half" idx="10"/>
          </p:nvPr>
        </p:nvSpPr>
        <p:spPr/>
        <p:txBody>
          <a:bodyPr/>
          <a:lstStyle/>
          <a:p>
            <a:fld id="{981EA799-22C0-4AE5-AE02-6E6ADB465242}" type="datetime1">
              <a:rPr lang="zh-CN" altLang="en-US" smtClean="0"/>
              <a:t>2019/2/21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9AE70B2-8BF9-45C0-BB95-33D1B9D3A854}" type="slidenum">
              <a:rPr lang="zh-CN" altLang="en-US" smtClean="0"/>
              <a:t>‹#›</a:t>
            </a:fld>
            <a:endParaRPr lang="zh-CN" altLang="en-US"/>
          </a:p>
        </p:txBody>
      </p:sp>
    </p:spTree>
  </p:cSld>
  <p:clrMapOvr>
    <a:masterClrMapping/>
  </p:clrMapOvr>
</p:sldLayout>
</file>

<file path=ppt/slideLayouts/slideLayout191.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485775" y="258445"/>
            <a:ext cx="7886700" cy="1325563"/>
          </a:xfrm>
        </p:spPr>
        <p:txBody>
          <a:bodyPr>
            <a:normAutofit/>
          </a:bodyPr>
          <a:lstStyle>
            <a:lvl1pPr>
              <a:defRPr sz="1800" b="1" i="0">
                <a:effectLst>
                  <a:outerShdw blurRad="38100" dist="38100" dir="2700000" algn="tl">
                    <a:srgbClr val="000000">
                      <a:alpha val="43137"/>
                    </a:srgbClr>
                  </a:outerShdw>
                </a:effectLst>
              </a:defRPr>
            </a:lvl1pPr>
          </a:lstStyle>
          <a:p>
            <a:r>
              <a:rPr lang="zh-CN" altLang="en-US" dirty="0"/>
              <a:t>单击此处编辑母版标题样式</a:t>
            </a:r>
          </a:p>
        </p:txBody>
      </p:sp>
      <p:sp>
        <p:nvSpPr>
          <p:cNvPr id="3" name="内容占位符 2"/>
          <p:cNvSpPr>
            <a:spLocks noGrp="1"/>
          </p:cNvSpPr>
          <p:nvPr>
            <p:ph sz="half" idx="1"/>
          </p:nvPr>
        </p:nvSpPr>
        <p:spPr>
          <a:xfrm>
            <a:off x="485775" y="1825625"/>
            <a:ext cx="3886200" cy="4351338"/>
          </a:xfrm>
        </p:spPr>
        <p:txBody>
          <a:bodyPr>
            <a:normAutofit/>
          </a:bodyPr>
          <a:lstStyle>
            <a:lvl1pPr>
              <a:lnSpc>
                <a:spcPct val="150000"/>
              </a:lnSpc>
              <a:defRPr sz="1500">
                <a:solidFill>
                  <a:schemeClr val="tx1">
                    <a:lumMod val="75000"/>
                    <a:lumOff val="25000"/>
                  </a:schemeClr>
                </a:solidFill>
              </a:defRPr>
            </a:lvl1pPr>
            <a:lvl2pPr>
              <a:lnSpc>
                <a:spcPct val="150000"/>
              </a:lnSpc>
              <a:defRPr sz="1350">
                <a:solidFill>
                  <a:schemeClr val="tx1">
                    <a:lumMod val="75000"/>
                    <a:lumOff val="25000"/>
                  </a:schemeClr>
                </a:solidFill>
              </a:defRPr>
            </a:lvl2pPr>
            <a:lvl3pPr>
              <a:lnSpc>
                <a:spcPct val="150000"/>
              </a:lnSpc>
              <a:defRPr sz="1200">
                <a:solidFill>
                  <a:schemeClr val="tx1">
                    <a:lumMod val="75000"/>
                    <a:lumOff val="25000"/>
                  </a:schemeClr>
                </a:solidFill>
              </a:defRPr>
            </a:lvl3pPr>
            <a:lvl4pPr>
              <a:lnSpc>
                <a:spcPct val="150000"/>
              </a:lnSpc>
              <a:defRPr sz="1200">
                <a:solidFill>
                  <a:schemeClr val="tx1">
                    <a:lumMod val="75000"/>
                    <a:lumOff val="25000"/>
                  </a:schemeClr>
                </a:solidFill>
              </a:defRPr>
            </a:lvl4pPr>
            <a:lvl5pPr>
              <a:lnSpc>
                <a:spcPct val="150000"/>
              </a:lnSpc>
              <a:defRPr sz="1200">
                <a:solidFill>
                  <a:schemeClr val="tx1">
                    <a:lumMod val="75000"/>
                    <a:lumOff val="25000"/>
                  </a:schemeClr>
                </a:solidFill>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 name="内容占位符 3"/>
          <p:cNvSpPr>
            <a:spLocks noGrp="1"/>
          </p:cNvSpPr>
          <p:nvPr>
            <p:ph sz="half" idx="2"/>
          </p:nvPr>
        </p:nvSpPr>
        <p:spPr>
          <a:xfrm>
            <a:off x="4486275" y="1825625"/>
            <a:ext cx="3886200" cy="4351338"/>
          </a:xfrm>
        </p:spPr>
        <p:txBody>
          <a:bodyPr>
            <a:normAutofit/>
          </a:bodyPr>
          <a:lstStyle>
            <a:lvl1pPr>
              <a:lnSpc>
                <a:spcPct val="150000"/>
              </a:lnSpc>
              <a:defRPr sz="1500">
                <a:solidFill>
                  <a:schemeClr val="tx1">
                    <a:lumMod val="75000"/>
                    <a:lumOff val="25000"/>
                  </a:schemeClr>
                </a:solidFill>
              </a:defRPr>
            </a:lvl1pPr>
            <a:lvl2pPr>
              <a:lnSpc>
                <a:spcPct val="150000"/>
              </a:lnSpc>
              <a:defRPr sz="1350">
                <a:solidFill>
                  <a:schemeClr val="tx1">
                    <a:lumMod val="75000"/>
                    <a:lumOff val="25000"/>
                  </a:schemeClr>
                </a:solidFill>
              </a:defRPr>
            </a:lvl2pPr>
            <a:lvl3pPr>
              <a:lnSpc>
                <a:spcPct val="150000"/>
              </a:lnSpc>
              <a:defRPr sz="1200">
                <a:solidFill>
                  <a:schemeClr val="tx1">
                    <a:lumMod val="75000"/>
                    <a:lumOff val="25000"/>
                  </a:schemeClr>
                </a:solidFill>
              </a:defRPr>
            </a:lvl3pPr>
            <a:lvl4pPr>
              <a:lnSpc>
                <a:spcPct val="150000"/>
              </a:lnSpc>
              <a:defRPr sz="1200">
                <a:solidFill>
                  <a:schemeClr val="tx1">
                    <a:lumMod val="75000"/>
                    <a:lumOff val="25000"/>
                  </a:schemeClr>
                </a:solidFill>
              </a:defRPr>
            </a:lvl4pPr>
            <a:lvl5pPr>
              <a:lnSpc>
                <a:spcPct val="150000"/>
              </a:lnSpc>
              <a:defRPr sz="1200">
                <a:solidFill>
                  <a:schemeClr val="tx1">
                    <a:lumMod val="75000"/>
                    <a:lumOff val="25000"/>
                  </a:schemeClr>
                </a:solidFill>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5" name="日期占位符 4"/>
          <p:cNvSpPr>
            <a:spLocks noGrp="1"/>
          </p:cNvSpPr>
          <p:nvPr>
            <p:ph type="dt" sz="half" idx="10"/>
          </p:nvPr>
        </p:nvSpPr>
        <p:spPr/>
        <p:txBody>
          <a:bodyPr/>
          <a:lstStyle/>
          <a:p>
            <a:fld id="{00A65974-7911-48D6-BA8C-AC8D7C1F328B}" type="datetime1">
              <a:rPr lang="zh-CN" altLang="en-US" smtClean="0"/>
              <a:t>2019/2/21</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49AE70B2-8BF9-45C0-BB95-33D1B9D3A854}" type="slidenum">
              <a:rPr lang="zh-CN" altLang="en-US" smtClean="0"/>
              <a:t>‹#›</a:t>
            </a:fld>
            <a:endParaRPr lang="zh-CN" altLang="en-US"/>
          </a:p>
        </p:txBody>
      </p:sp>
    </p:spTree>
  </p:cSld>
  <p:clrMapOvr>
    <a:masterClrMapping/>
  </p:clrMapOvr>
</p:sldLayout>
</file>

<file path=ppt/slideLayouts/slideLayout192.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29841" y="365125"/>
            <a:ext cx="7886700" cy="1325563"/>
          </a:xfrm>
        </p:spPr>
        <p:txBody>
          <a:bodyPr/>
          <a:lstStyle/>
          <a:p>
            <a:r>
              <a:rPr lang="zh-CN" altLang="en-US"/>
              <a:t>单击此处编辑母版标题样式</a:t>
            </a:r>
          </a:p>
        </p:txBody>
      </p:sp>
      <p:sp>
        <p:nvSpPr>
          <p:cNvPr id="3" name="文本占位符 2"/>
          <p:cNvSpPr>
            <a:spLocks noGrp="1"/>
          </p:cNvSpPr>
          <p:nvPr>
            <p:ph type="body" idx="1"/>
          </p:nvPr>
        </p:nvSpPr>
        <p:spPr>
          <a:xfrm>
            <a:off x="629841" y="1744961"/>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dirty="0"/>
              <a:t>单击此处编辑母版文本样式</a:t>
            </a:r>
          </a:p>
        </p:txBody>
      </p:sp>
      <p:sp>
        <p:nvSpPr>
          <p:cNvPr id="4" name="内容占位符 3"/>
          <p:cNvSpPr>
            <a:spLocks noGrp="1"/>
          </p:cNvSpPr>
          <p:nvPr>
            <p:ph sz="half" idx="2"/>
          </p:nvPr>
        </p:nvSpPr>
        <p:spPr>
          <a:xfrm>
            <a:off x="629841" y="2615609"/>
            <a:ext cx="3868340" cy="3574054"/>
          </a:xfrm>
        </p:spPr>
        <p:txBody>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5" name="文本占位符 4"/>
          <p:cNvSpPr>
            <a:spLocks noGrp="1"/>
          </p:cNvSpPr>
          <p:nvPr>
            <p:ph type="body" sz="quarter" idx="3"/>
          </p:nvPr>
        </p:nvSpPr>
        <p:spPr>
          <a:xfrm>
            <a:off x="4629150" y="1744961"/>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dirty="0"/>
              <a:t>单击此处编辑母版文本样式</a:t>
            </a:r>
          </a:p>
        </p:txBody>
      </p:sp>
      <p:sp>
        <p:nvSpPr>
          <p:cNvPr id="6" name="内容占位符 5"/>
          <p:cNvSpPr>
            <a:spLocks noGrp="1"/>
          </p:cNvSpPr>
          <p:nvPr>
            <p:ph sz="quarter" idx="4"/>
          </p:nvPr>
        </p:nvSpPr>
        <p:spPr>
          <a:xfrm>
            <a:off x="4629150" y="2615609"/>
            <a:ext cx="3887391" cy="3574054"/>
          </a:xfrm>
        </p:spPr>
        <p:txBody>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7" name="日期占位符 6"/>
          <p:cNvSpPr>
            <a:spLocks noGrp="1"/>
          </p:cNvSpPr>
          <p:nvPr>
            <p:ph type="dt" sz="half" idx="10"/>
          </p:nvPr>
        </p:nvSpPr>
        <p:spPr/>
        <p:txBody>
          <a:bodyPr/>
          <a:lstStyle/>
          <a:p>
            <a:fld id="{D9D3BBA1-9F68-415D-8793-683D02E336DF}" type="datetime1">
              <a:rPr lang="zh-CN" altLang="en-US" smtClean="0"/>
              <a:t>2019/2/21</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49AE70B2-8BF9-45C0-BB95-33D1B9D3A854}" type="slidenum">
              <a:rPr lang="zh-CN" altLang="en-US" smtClean="0"/>
              <a:t>‹#›</a:t>
            </a:fld>
            <a:endParaRPr lang="zh-CN" altLang="en-US"/>
          </a:p>
        </p:txBody>
      </p:sp>
    </p:spTree>
  </p:cSld>
  <p:clrMapOvr>
    <a:masterClrMapping/>
  </p:clrMapOvr>
</p:sldLayout>
</file>

<file path=ppt/slideLayouts/slideLayout193.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628650" y="2766219"/>
            <a:ext cx="7886700" cy="1325563"/>
          </a:xfrm>
        </p:spPr>
        <p:txBody>
          <a:bodyPr>
            <a:normAutofit/>
          </a:bodyPr>
          <a:lstStyle>
            <a:lvl1pPr algn="ctr">
              <a:defRPr sz="3600" b="0">
                <a:effectLst>
                  <a:outerShdw blurRad="38100" dist="38100" dir="2700000" algn="tl">
                    <a:srgbClr val="000000">
                      <a:alpha val="43137"/>
                    </a:srgbClr>
                  </a:outerShdw>
                </a:effectLst>
                <a:latin typeface="华文中宋" panose="02010600040101010101" charset="-122"/>
                <a:ea typeface="华文中宋" panose="02010600040101010101" charset="-122"/>
              </a:defRPr>
            </a:lvl1pPr>
          </a:lstStyle>
          <a:p>
            <a:r>
              <a:rPr lang="zh-CN" altLang="en-US" dirty="0"/>
              <a:t>单击此处编辑母版标题样式</a:t>
            </a:r>
          </a:p>
        </p:txBody>
      </p:sp>
      <p:sp>
        <p:nvSpPr>
          <p:cNvPr id="3" name="日期占位符 2"/>
          <p:cNvSpPr>
            <a:spLocks noGrp="1"/>
          </p:cNvSpPr>
          <p:nvPr>
            <p:ph type="dt" sz="half" idx="10"/>
          </p:nvPr>
        </p:nvSpPr>
        <p:spPr/>
        <p:txBody>
          <a:bodyPr/>
          <a:lstStyle/>
          <a:p>
            <a:fld id="{3CABE483-6F36-4E6D-BD00-ACBC65A48ACE}" type="datetime1">
              <a:rPr lang="zh-CN" altLang="en-US" smtClean="0"/>
              <a:t>2019/2/21</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49AE70B2-8BF9-45C0-BB95-33D1B9D3A854}" type="slidenum">
              <a:rPr lang="zh-CN" altLang="en-US" smtClean="0"/>
              <a:t>‹#›</a:t>
            </a:fld>
            <a:endParaRPr lang="zh-CN" altLang="en-US"/>
          </a:p>
        </p:txBody>
      </p:sp>
    </p:spTree>
  </p:cSld>
  <p:clrMapOvr>
    <a:masterClrMapping/>
  </p:clrMapOvr>
</p:sldLayout>
</file>

<file path=ppt/slideLayouts/slideLayout194.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DE990EC2-A66C-4D5C-A755-7496305C6DA5}" type="datetime1">
              <a:rPr lang="zh-CN" altLang="en-US" smtClean="0"/>
              <a:t>2019/2/21</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49AE70B2-8BF9-45C0-BB95-33D1B9D3A854}" type="slidenum">
              <a:rPr lang="zh-CN" altLang="en-US" smtClean="0"/>
              <a:t>‹#›</a:t>
            </a:fld>
            <a:endParaRPr lang="zh-CN" altLang="en-US"/>
          </a:p>
        </p:txBody>
      </p:sp>
    </p:spTree>
  </p:cSld>
  <p:clrMapOvr>
    <a:masterClrMapping/>
  </p:clrMapOvr>
</p:sldLayout>
</file>

<file path=ppt/slideLayouts/slideLayout195.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hasCustomPrompt="1"/>
          </p:nvPr>
        </p:nvSpPr>
        <p:spPr>
          <a:xfrm>
            <a:off x="485060" y="127000"/>
            <a:ext cx="3123900" cy="1600200"/>
          </a:xfrm>
        </p:spPr>
        <p:txBody>
          <a:bodyPr anchor="ctr" anchorCtr="0">
            <a:normAutofit/>
          </a:bodyPr>
          <a:lstStyle>
            <a:lvl1pPr>
              <a:defRPr sz="1800" b="1">
                <a:effectLst>
                  <a:outerShdw blurRad="38100" dist="38100" dir="2700000" algn="tl">
                    <a:srgbClr val="000000">
                      <a:alpha val="43137"/>
                    </a:srgbClr>
                  </a:outerShdw>
                </a:effectLst>
              </a:defRPr>
            </a:lvl1pPr>
          </a:lstStyle>
          <a:p>
            <a:r>
              <a:rPr lang="zh-CN" altLang="en-US" dirty="0"/>
              <a:t>单击此处编辑标题</a:t>
            </a:r>
          </a:p>
        </p:txBody>
      </p:sp>
      <p:sp>
        <p:nvSpPr>
          <p:cNvPr id="3" name="图片占位符 2"/>
          <p:cNvSpPr>
            <a:spLocks noGrp="1" noChangeAspect="1"/>
          </p:cNvSpPr>
          <p:nvPr>
            <p:ph type="pic" idx="1"/>
          </p:nvPr>
        </p:nvSpPr>
        <p:spPr>
          <a:xfrm>
            <a:off x="3888000" y="766354"/>
            <a:ext cx="4363031" cy="5094446"/>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zh-CN" altLang="en-US" dirty="0"/>
          </a:p>
        </p:txBody>
      </p:sp>
      <p:sp>
        <p:nvSpPr>
          <p:cNvPr id="4" name="文本占位符 3"/>
          <p:cNvSpPr>
            <a:spLocks noGrp="1"/>
          </p:cNvSpPr>
          <p:nvPr>
            <p:ph type="body" sz="half" idx="2"/>
          </p:nvPr>
        </p:nvSpPr>
        <p:spPr>
          <a:xfrm>
            <a:off x="488870" y="2057400"/>
            <a:ext cx="3123900" cy="3811588"/>
          </a:xfrm>
        </p:spPr>
        <p:txBody>
          <a:bodyPr>
            <a:normAutofit/>
          </a:bodyPr>
          <a:lstStyle>
            <a:lvl1pPr marL="0" indent="0">
              <a:lnSpc>
                <a:spcPct val="150000"/>
              </a:lnSpc>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dirty="0"/>
              <a:t>单击此处编辑母版文本样式</a:t>
            </a:r>
          </a:p>
        </p:txBody>
      </p:sp>
      <p:sp>
        <p:nvSpPr>
          <p:cNvPr id="5" name="日期占位符 4"/>
          <p:cNvSpPr>
            <a:spLocks noGrp="1"/>
          </p:cNvSpPr>
          <p:nvPr>
            <p:ph type="dt" sz="half" idx="10"/>
          </p:nvPr>
        </p:nvSpPr>
        <p:spPr/>
        <p:txBody>
          <a:bodyPr/>
          <a:lstStyle/>
          <a:p>
            <a:fld id="{76BD9286-0D9C-4181-A4F4-CDFDDE194051}" type="datetime1">
              <a:rPr lang="zh-CN" altLang="en-US" smtClean="0"/>
              <a:t>2019/2/21</a:t>
            </a:fld>
            <a:endParaRPr lang="zh-CN" altLang="en-US" dirty="0"/>
          </a:p>
        </p:txBody>
      </p:sp>
      <p:sp>
        <p:nvSpPr>
          <p:cNvPr id="6" name="页脚占位符 5"/>
          <p:cNvSpPr>
            <a:spLocks noGrp="1"/>
          </p:cNvSpPr>
          <p:nvPr>
            <p:ph type="ftr" sz="quarter" idx="11"/>
          </p:nvPr>
        </p:nvSpPr>
        <p:spPr/>
        <p:txBody>
          <a:bodyPr/>
          <a:lstStyle/>
          <a:p>
            <a:endParaRPr lang="zh-CN" altLang="en-US" dirty="0"/>
          </a:p>
        </p:txBody>
      </p:sp>
      <p:sp>
        <p:nvSpPr>
          <p:cNvPr id="7" name="灯片编号占位符 6"/>
          <p:cNvSpPr>
            <a:spLocks noGrp="1"/>
          </p:cNvSpPr>
          <p:nvPr>
            <p:ph type="sldNum" sz="quarter" idx="12"/>
          </p:nvPr>
        </p:nvSpPr>
        <p:spPr/>
        <p:txBody>
          <a:bodyPr/>
          <a:lstStyle/>
          <a:p>
            <a:fld id="{FABC47A4-756D-490B-A52F-7D9E2C9FC05F}" type="slidenum">
              <a:rPr lang="zh-CN" altLang="en-US" smtClean="0"/>
              <a:t>‹#›</a:t>
            </a:fld>
            <a:endParaRPr lang="zh-CN" altLang="en-US"/>
          </a:p>
        </p:txBody>
      </p:sp>
      <p:cxnSp>
        <p:nvCxnSpPr>
          <p:cNvPr id="8" name="直接连接符 7" hidden="1"/>
          <p:cNvCxnSpPr/>
          <p:nvPr/>
        </p:nvCxnSpPr>
        <p:spPr>
          <a:xfrm>
            <a:off x="557213" y="434340"/>
            <a:ext cx="0" cy="1391285"/>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196.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7368363" y="365125"/>
            <a:ext cx="1146987" cy="5811838"/>
          </a:xfrm>
        </p:spPr>
        <p:txBody>
          <a:bodyPr vert="eaVert">
            <a:normAutofit/>
          </a:bodyPr>
          <a:lstStyle>
            <a:lvl1pPr>
              <a:defRPr sz="2700"/>
            </a:lvl1pPr>
          </a:lstStyle>
          <a:p>
            <a:r>
              <a:rPr lang="zh-CN" altLang="en-US"/>
              <a:t>单击此处编辑母版标题样式</a:t>
            </a:r>
          </a:p>
        </p:txBody>
      </p:sp>
      <p:sp>
        <p:nvSpPr>
          <p:cNvPr id="3" name="竖排文字占位符 2"/>
          <p:cNvSpPr>
            <a:spLocks noGrp="1"/>
          </p:cNvSpPr>
          <p:nvPr>
            <p:ph type="body" orient="vert" idx="1"/>
          </p:nvPr>
        </p:nvSpPr>
        <p:spPr>
          <a:xfrm>
            <a:off x="628650" y="365125"/>
            <a:ext cx="6659969" cy="5811838"/>
          </a:xfrm>
        </p:spPr>
        <p:txBody>
          <a:bodyPr vert="eaVert"/>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 name="日期占位符 3"/>
          <p:cNvSpPr>
            <a:spLocks noGrp="1"/>
          </p:cNvSpPr>
          <p:nvPr>
            <p:ph type="dt" sz="half" idx="10"/>
          </p:nvPr>
        </p:nvSpPr>
        <p:spPr/>
        <p:txBody>
          <a:bodyPr/>
          <a:lstStyle/>
          <a:p>
            <a:fld id="{BBDCF7F9-6969-42C7-9936-C84DA7811E7A}" type="datetime1">
              <a:rPr lang="zh-CN" altLang="en-US" smtClean="0"/>
              <a:t>2019/2/21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9AE70B2-8BF9-45C0-BB95-33D1B9D3A854}" type="slidenum">
              <a:rPr lang="zh-CN" altLang="en-US" smtClean="0"/>
              <a:t>‹#›</a:t>
            </a:fld>
            <a:endParaRPr lang="zh-CN" altLang="en-US"/>
          </a:p>
        </p:txBody>
      </p:sp>
    </p:spTree>
  </p:cSld>
  <p:clrMapOvr>
    <a:masterClrMapping/>
  </p:clrMapOvr>
</p:sldLayout>
</file>

<file path=ppt/slideLayouts/slideLayout197.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sp>
        <p:nvSpPr>
          <p:cNvPr id="3" name="日期占位符 2"/>
          <p:cNvSpPr>
            <a:spLocks noGrp="1"/>
          </p:cNvSpPr>
          <p:nvPr>
            <p:ph type="dt" sz="half" idx="10"/>
          </p:nvPr>
        </p:nvSpPr>
        <p:spPr/>
        <p:txBody>
          <a:bodyPr/>
          <a:lstStyle/>
          <a:p>
            <a:fld id="{24FB10C7-1FC3-4807-BFAD-482751A7E975}" type="datetime1">
              <a:rPr lang="zh-CN" altLang="en-US" smtClean="0"/>
              <a:t>2019/2/21</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49AE70B2-8BF9-45C0-BB95-33D1B9D3A854}" type="slidenum">
              <a:rPr lang="zh-CN" altLang="en-US" smtClean="0"/>
              <a:t>‹#›</a:t>
            </a:fld>
            <a:endParaRPr lang="zh-CN" altLang="en-US"/>
          </a:p>
        </p:txBody>
      </p:sp>
      <p:sp>
        <p:nvSpPr>
          <p:cNvPr id="7" name="内容占位符 6"/>
          <p:cNvSpPr>
            <a:spLocks noGrp="1"/>
          </p:cNvSpPr>
          <p:nvPr>
            <p:ph sz="quarter" idx="13"/>
          </p:nvPr>
        </p:nvSpPr>
        <p:spPr>
          <a:xfrm>
            <a:off x="628650" y="551543"/>
            <a:ext cx="7886700" cy="5558971"/>
          </a:xfrm>
        </p:spPr>
        <p:txBody>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Tree>
  </p:cSld>
  <p:clrMapOvr>
    <a:masterClrMapping/>
  </p:clrMapOvr>
</p:sldLayout>
</file>

<file path=ppt/slideLayouts/slideLayout198.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hasCustomPrompt="1"/>
          </p:nvPr>
        </p:nvSpPr>
        <p:spPr>
          <a:xfrm>
            <a:off x="1143000" y="1322962"/>
            <a:ext cx="6858000" cy="2187001"/>
          </a:xfrm>
        </p:spPr>
        <p:txBody>
          <a:bodyPr anchor="b">
            <a:normAutofit/>
          </a:bodyPr>
          <a:lstStyle>
            <a:lvl1pPr algn="ctr">
              <a:defRPr sz="4500">
                <a:effectLst>
                  <a:outerShdw blurRad="38100" dist="38100" dir="2700000" algn="tl">
                    <a:srgbClr val="000000">
                      <a:alpha val="43137"/>
                    </a:srgbClr>
                  </a:outerShdw>
                </a:effectLst>
              </a:defRPr>
            </a:lvl1pPr>
          </a:lstStyle>
          <a:p>
            <a:r>
              <a:rPr lang="zh-CN" altLang="en-US" dirty="0"/>
              <a:t>单击此处编辑标题</a:t>
            </a:r>
          </a:p>
        </p:txBody>
      </p:sp>
      <p:sp>
        <p:nvSpPr>
          <p:cNvPr id="3" name="副标题 2"/>
          <p:cNvSpPr>
            <a:spLocks noGrp="1"/>
          </p:cNvSpPr>
          <p:nvPr>
            <p:ph type="subTitle" idx="1"/>
          </p:nvPr>
        </p:nvSpPr>
        <p:spPr>
          <a:xfrm>
            <a:off x="1143000" y="3602038"/>
            <a:ext cx="6858000" cy="1655762"/>
          </a:xfrm>
        </p:spPr>
        <p:txBody>
          <a:bodyPr>
            <a:normAutofit/>
          </a:bodyPr>
          <a:lstStyle>
            <a:lvl1pPr marL="0" indent="0" algn="ctr">
              <a:buNone/>
              <a:defRPr sz="1350">
                <a:solidFill>
                  <a:schemeClr val="tx1">
                    <a:lumMod val="75000"/>
                    <a:lumOff val="25000"/>
                  </a:schemeClr>
                </a:solidFill>
                <a:effectLst/>
                <a:latin typeface="+mj-lt"/>
                <a:ea typeface="+mj-ea"/>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dirty="0"/>
              <a:t>单击此处编辑母版副标题样式</a:t>
            </a:r>
          </a:p>
        </p:txBody>
      </p:sp>
      <p:sp>
        <p:nvSpPr>
          <p:cNvPr id="4" name="日期占位符 3"/>
          <p:cNvSpPr>
            <a:spLocks noGrp="1"/>
          </p:cNvSpPr>
          <p:nvPr>
            <p:ph type="dt" sz="half" idx="10"/>
          </p:nvPr>
        </p:nvSpPr>
        <p:spPr/>
        <p:txBody>
          <a:bodyPr/>
          <a:lstStyle/>
          <a:p>
            <a:fld id="{9CE71F01-AC60-4932-9762-5F585E3E901B}" type="datetime1">
              <a:rPr lang="zh-CN" altLang="en-US" smtClean="0"/>
              <a:t>2019/2/21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9AE70B2-8BF9-45C0-BB95-33D1B9D3A854}" type="slidenum">
              <a:rPr lang="zh-CN" altLang="en-US" smtClean="0"/>
              <a:t>‹#›</a:t>
            </a:fld>
            <a:endParaRPr lang="zh-CN" altLang="en-US"/>
          </a:p>
        </p:txBody>
      </p:sp>
    </p:spTree>
  </p:cSld>
  <p:clrMapOvr>
    <a:masterClrMapping/>
  </p:clrMapOvr>
</p:sldLayout>
</file>

<file path=ppt/slideLayouts/slideLayout199.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485775" y="258445"/>
            <a:ext cx="7886700" cy="1325563"/>
          </a:xfrm>
        </p:spPr>
        <p:txBody>
          <a:bodyPr anchor="ctr" anchorCtr="0">
            <a:normAutofit/>
          </a:bodyPr>
          <a:lstStyle>
            <a:lvl1pPr>
              <a:defRPr sz="2400" b="1">
                <a:effectLst>
                  <a:outerShdw blurRad="38100" dist="38100" dir="2700000" algn="tl">
                    <a:srgbClr val="000000">
                      <a:alpha val="43137"/>
                    </a:srgbClr>
                  </a:outerShdw>
                </a:effectLst>
                <a:latin typeface="华文中宋" panose="02010600040101010101" charset="-122"/>
                <a:ea typeface="华文中宋" panose="02010600040101010101" charset="-122"/>
              </a:defRPr>
            </a:lvl1pPr>
          </a:lstStyle>
          <a:p>
            <a:r>
              <a:rPr lang="zh-CN" altLang="en-US" dirty="0"/>
              <a:t>单击此处编辑母版标题样式</a:t>
            </a:r>
          </a:p>
        </p:txBody>
      </p:sp>
      <p:sp>
        <p:nvSpPr>
          <p:cNvPr id="3" name="内容占位符 2"/>
          <p:cNvSpPr>
            <a:spLocks noGrp="1"/>
          </p:cNvSpPr>
          <p:nvPr>
            <p:ph idx="1"/>
          </p:nvPr>
        </p:nvSpPr>
        <p:spPr>
          <a:xfrm>
            <a:off x="485775" y="1825625"/>
            <a:ext cx="7886700" cy="4351338"/>
          </a:xfrm>
        </p:spPr>
        <p:txBody>
          <a:bodyPr>
            <a:normAutofit/>
          </a:bodyPr>
          <a:lstStyle>
            <a:lvl1pPr marL="0" indent="0">
              <a:buNone/>
              <a:defRPr sz="1800">
                <a:solidFill>
                  <a:schemeClr val="tx1">
                    <a:lumMod val="75000"/>
                    <a:lumOff val="25000"/>
                  </a:schemeClr>
                </a:solidFill>
                <a:latin typeface="华文中宋" panose="02010600040101010101" charset="-122"/>
                <a:ea typeface="华文中宋" panose="02010600040101010101" charset="-122"/>
              </a:defRPr>
            </a:lvl1pPr>
            <a:lvl2pPr marL="342900" indent="0">
              <a:buNone/>
              <a:defRPr sz="1800">
                <a:solidFill>
                  <a:schemeClr val="tx1">
                    <a:lumMod val="75000"/>
                    <a:lumOff val="25000"/>
                  </a:schemeClr>
                </a:solidFill>
                <a:latin typeface="华文中宋" panose="02010600040101010101" charset="-122"/>
                <a:ea typeface="华文中宋" panose="02010600040101010101" charset="-122"/>
              </a:defRPr>
            </a:lvl2pPr>
            <a:lvl3pPr marL="685800" indent="0">
              <a:buNone/>
              <a:defRPr sz="1800">
                <a:solidFill>
                  <a:schemeClr val="tx1">
                    <a:lumMod val="75000"/>
                    <a:lumOff val="25000"/>
                  </a:schemeClr>
                </a:solidFill>
                <a:latin typeface="华文中宋" panose="02010600040101010101" charset="-122"/>
                <a:ea typeface="华文中宋" panose="02010600040101010101" charset="-122"/>
              </a:defRPr>
            </a:lvl3pPr>
            <a:lvl4pPr marL="1028700" indent="0">
              <a:buNone/>
              <a:defRPr sz="1800">
                <a:solidFill>
                  <a:schemeClr val="tx1">
                    <a:lumMod val="75000"/>
                    <a:lumOff val="25000"/>
                  </a:schemeClr>
                </a:solidFill>
                <a:latin typeface="华文中宋" panose="02010600040101010101" charset="-122"/>
                <a:ea typeface="华文中宋" panose="02010600040101010101" charset="-122"/>
              </a:defRPr>
            </a:lvl4pPr>
            <a:lvl5pPr marL="1371600" indent="0">
              <a:buNone/>
              <a:defRPr sz="1800">
                <a:solidFill>
                  <a:schemeClr val="tx1">
                    <a:lumMod val="75000"/>
                    <a:lumOff val="25000"/>
                  </a:schemeClr>
                </a:solidFill>
                <a:latin typeface="华文中宋" panose="02010600040101010101" charset="-122"/>
                <a:ea typeface="华文中宋" panose="02010600040101010101" charset="-122"/>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 name="日期占位符 3"/>
          <p:cNvSpPr>
            <a:spLocks noGrp="1"/>
          </p:cNvSpPr>
          <p:nvPr>
            <p:ph type="dt" sz="half" idx="10"/>
          </p:nvPr>
        </p:nvSpPr>
        <p:spPr/>
        <p:txBody>
          <a:bodyPr/>
          <a:lstStyle/>
          <a:p>
            <a:fld id="{B05BBD64-481E-46A8-A81D-28ADD185182C}" type="datetime1">
              <a:rPr lang="zh-CN" altLang="en-US" smtClean="0"/>
              <a:t>2019/2/21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9AE70B2-8BF9-45C0-BB95-33D1B9D3A854}" type="slidenum">
              <a:rPr lang="zh-CN" altLang="en-US" smtClean="0"/>
              <a:t>‹#›</a:t>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0"/>
            </a:lvl1pPr>
          </a:lstStyle>
          <a:p>
            <a:pPr fontAlgn="base"/>
            <a:r>
              <a:rPr lang="zh-CN" altLang="en-US" strike="noStrike" noProof="1" smtClean="0"/>
              <a:t>单击此处编辑母版标题样式</a:t>
            </a:r>
            <a:endParaRPr lang="en-US" strike="noStrike" noProof="1"/>
          </a:p>
        </p:txBody>
      </p:sp>
      <p:sp>
        <p:nvSpPr>
          <p:cNvPr id="3" name="Content Placeholder 2"/>
          <p:cNvSpPr>
            <a:spLocks noGrp="1"/>
          </p:cNvSpPr>
          <p:nvPr>
            <p:ph idx="1" hasCustomPrompt="1"/>
          </p:nvPr>
        </p:nvSpPr>
        <p:spPr/>
        <p:txBody>
          <a:bodyPr/>
          <a:lstStyle>
            <a:lvl1pPr>
              <a:lnSpc>
                <a:spcPct val="150000"/>
              </a:lnSpc>
              <a:defRPr b="0"/>
            </a:lvl1pPr>
            <a:lvl2pPr>
              <a:lnSpc>
                <a:spcPct val="150000"/>
              </a:lnSpc>
              <a:defRPr b="0"/>
            </a:lvl2pPr>
            <a:lvl3pPr>
              <a:lnSpc>
                <a:spcPct val="150000"/>
              </a:lnSpc>
              <a:defRPr b="0"/>
            </a:lvl3pPr>
            <a:lvl4pPr>
              <a:lnSpc>
                <a:spcPct val="150000"/>
              </a:lnSpc>
              <a:defRPr b="0"/>
            </a:lvl4pPr>
            <a:lvl5pPr>
              <a:lnSpc>
                <a:spcPct val="150000"/>
              </a:lnSpc>
              <a:defRPr b="0"/>
            </a:lvl5pPr>
          </a:lstStyle>
          <a:p>
            <a:pPr lvl="0" fontAlgn="base"/>
            <a:r>
              <a:rPr lang="zh-CN" altLang="en-US" strike="noStrike" noProof="1" smtClean="0"/>
              <a:t>编辑母版文本样式</a:t>
            </a:r>
          </a:p>
          <a:p>
            <a:pPr lvl="1" fontAlgn="base"/>
            <a:r>
              <a:rPr lang="zh-CN" altLang="en-US" strike="noStrike" noProof="1" smtClean="0"/>
              <a:t>第二级</a:t>
            </a:r>
          </a:p>
          <a:p>
            <a:pPr lvl="2" fontAlgn="base"/>
            <a:r>
              <a:rPr lang="zh-CN" altLang="en-US" strike="noStrike" noProof="1" smtClean="0"/>
              <a:t>第三级</a:t>
            </a:r>
          </a:p>
          <a:p>
            <a:pPr lvl="3" fontAlgn="base"/>
            <a:r>
              <a:rPr lang="zh-CN" altLang="en-US" strike="noStrike" noProof="1" smtClean="0"/>
              <a:t>第四级</a:t>
            </a:r>
          </a:p>
          <a:p>
            <a:pPr lvl="4" fontAlgn="base"/>
            <a:r>
              <a:rPr lang="zh-CN" altLang="en-US" strike="noStrike" noProof="1" smtClean="0"/>
              <a:t>第五级</a:t>
            </a:r>
            <a:endParaRPr lang="en-US" strike="noStrike" noProof="1"/>
          </a:p>
        </p:txBody>
      </p:sp>
      <p:sp>
        <p:nvSpPr>
          <p:cNvPr id="4" name="日期占位符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fld id="{D8C1B605-DBCD-4765-8832-4C1B1ABF415D}" type="datetime1">
              <a:rPr kumimoji="0" lang="zh-CN" altLang="en-US" sz="825" b="0" i="0" u="none" strike="noStrike" kern="1200" cap="none" spc="0" normalizeH="0" baseline="0" noProof="0" smtClean="0">
                <a:ln>
                  <a:noFill/>
                </a:ln>
                <a:solidFill>
                  <a:schemeClr val="tx1">
                    <a:lumMod val="65000"/>
                    <a:lumOff val="35000"/>
                  </a:schemeClr>
                </a:solidFill>
                <a:effectLst/>
                <a:uLnTx/>
                <a:uFillTx/>
                <a:latin typeface="+mn-lt"/>
                <a:ea typeface="+mn-ea"/>
                <a:cs typeface="+mn-cs"/>
              </a:rPr>
              <a:t>2019/2/21</a:t>
            </a:fld>
            <a:endParaRPr kumimoji="0" lang="en-US" altLang="zh-CN" sz="825" b="0" i="0" u="none" strike="noStrike" kern="1200" cap="none" spc="0" normalizeH="0" baseline="0" noProof="0">
              <a:ln>
                <a:noFill/>
              </a:ln>
              <a:solidFill>
                <a:schemeClr val="tx1">
                  <a:lumMod val="65000"/>
                  <a:lumOff val="35000"/>
                </a:schemeClr>
              </a:solidFill>
              <a:effectLst/>
              <a:uLnTx/>
              <a:uFillTx/>
              <a:latin typeface="+mn-lt"/>
              <a:ea typeface="+mn-ea"/>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altLang="zh-CN" sz="825" b="0" i="0" u="none" strike="noStrike" kern="1200" cap="none" spc="0" normalizeH="0" baseline="0" noProof="0">
              <a:ln>
                <a:noFill/>
              </a:ln>
              <a:solidFill>
                <a:schemeClr val="tx1">
                  <a:lumMod val="65000"/>
                  <a:lumOff val="35000"/>
                </a:schemeClr>
              </a:solidFill>
              <a:effectLst/>
              <a:uLnTx/>
              <a:uFillTx/>
              <a:latin typeface="+mn-lt"/>
              <a:ea typeface="+mn-ea"/>
              <a:cs typeface="+mn-cs"/>
            </a:endParaRPr>
          </a:p>
        </p:txBody>
      </p:sp>
      <p:sp>
        <p:nvSpPr>
          <p:cNvPr id="6" name="灯片编号占位符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660B6196-D268-45FD-A2B1-A579AD189DAF}" type="slidenum">
              <a:rPr kumimoji="0" lang="en-US" altLang="zh-CN" sz="825" b="0" i="0" u="none" strike="noStrike" kern="1200" cap="none" spc="0" normalizeH="0" baseline="0" noProof="0">
                <a:ln>
                  <a:noFill/>
                </a:ln>
                <a:solidFill>
                  <a:schemeClr val="tx1">
                    <a:tint val="75000"/>
                  </a:schemeClr>
                </a:solidFill>
                <a:effectLst/>
                <a:uLnTx/>
                <a:uFillTx/>
                <a:latin typeface="+mn-lt"/>
                <a:ea typeface="+mn-ea"/>
                <a:cs typeface="+mn-cs"/>
              </a:rPr>
              <a:t>‹#›</a:t>
            </a:fld>
            <a:endParaRPr kumimoji="0" lang="en-US" altLang="zh-CN" sz="825" b="0" i="0" u="none" strike="noStrike" kern="1200" cap="none" spc="0" normalizeH="0" baseline="0" noProof="0">
              <a:ln>
                <a:noFill/>
              </a:ln>
              <a:solidFill>
                <a:schemeClr val="tx1">
                  <a:tint val="75000"/>
                </a:schemeClr>
              </a:solidFill>
              <a:effectLst/>
              <a:uLnTx/>
              <a:uFillTx/>
              <a:latin typeface="+mn-lt"/>
              <a:ea typeface="+mn-ea"/>
              <a:cs typeface="+mn-cs"/>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fld id="{236A2DAC-6546-47B5-87B9-9F8CC68650AA}" type="datetime1">
              <a:rPr kumimoji="0" lang="zh-CN" altLang="en-US" sz="825" b="0" i="0" u="none" strike="noStrike" kern="1200" cap="none" spc="0" normalizeH="0" baseline="0" noProof="0" smtClean="0">
                <a:ln>
                  <a:noFill/>
                </a:ln>
                <a:solidFill>
                  <a:schemeClr val="tx1">
                    <a:lumMod val="65000"/>
                    <a:lumOff val="35000"/>
                  </a:schemeClr>
                </a:solidFill>
                <a:effectLst/>
                <a:uLnTx/>
                <a:uFillTx/>
                <a:latin typeface="+mn-lt"/>
                <a:ea typeface="+mn-ea"/>
                <a:cs typeface="+mn-cs"/>
              </a:rPr>
              <a:t>2019/2/21</a:t>
            </a:fld>
            <a:endParaRPr kumimoji="0" lang="en-US" altLang="zh-CN" sz="825" b="0" i="0" u="none" strike="noStrike" kern="1200" cap="none" spc="0" normalizeH="0" baseline="0" noProof="0">
              <a:ln>
                <a:noFill/>
              </a:ln>
              <a:solidFill>
                <a:schemeClr val="tx1">
                  <a:lumMod val="65000"/>
                  <a:lumOff val="35000"/>
                </a:schemeClr>
              </a:solidFill>
              <a:effectLst/>
              <a:uLnTx/>
              <a:uFillTx/>
              <a:latin typeface="+mn-lt"/>
              <a:ea typeface="+mn-ea"/>
              <a:cs typeface="+mn-cs"/>
            </a:endParaRPr>
          </a:p>
        </p:txBody>
      </p:sp>
      <p:sp>
        <p:nvSpPr>
          <p:cNvPr id="3" name="页脚占位符 2"/>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altLang="zh-CN" sz="825" b="0" i="0" u="none" strike="noStrike" kern="1200" cap="none" spc="0" normalizeH="0" baseline="0" noProof="0">
              <a:ln>
                <a:noFill/>
              </a:ln>
              <a:solidFill>
                <a:schemeClr val="tx1">
                  <a:lumMod val="65000"/>
                  <a:lumOff val="35000"/>
                </a:schemeClr>
              </a:solidFill>
              <a:effectLst/>
              <a:uLnTx/>
              <a:uFillTx/>
              <a:latin typeface="+mn-lt"/>
              <a:ea typeface="+mn-ea"/>
              <a:cs typeface="+mn-cs"/>
            </a:endParaRPr>
          </a:p>
        </p:txBody>
      </p:sp>
      <p:sp>
        <p:nvSpPr>
          <p:cNvPr id="4" name="灯片编号占位符 3"/>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281E0AC4-8CFE-4C63-9204-3EEA63BCAF4F}" type="slidenum">
              <a:rPr kumimoji="0" lang="en-US" altLang="zh-CN" sz="825" b="0" i="0" u="none" strike="noStrike" kern="1200" cap="none" spc="0" normalizeH="0" baseline="0" noProof="0">
                <a:ln>
                  <a:noFill/>
                </a:ln>
                <a:solidFill>
                  <a:schemeClr val="tx1">
                    <a:tint val="75000"/>
                  </a:schemeClr>
                </a:solidFill>
                <a:effectLst/>
                <a:uLnTx/>
                <a:uFillTx/>
                <a:latin typeface="+mn-lt"/>
                <a:ea typeface="+mn-ea"/>
                <a:cs typeface="+mn-cs"/>
              </a:rPr>
              <a:t>‹#›</a:t>
            </a:fld>
            <a:endParaRPr kumimoji="0" lang="en-US" altLang="zh-CN" sz="825" b="0" i="0" u="none" strike="noStrike" kern="1200" cap="none" spc="0" normalizeH="0" baseline="0" noProof="0">
              <a:ln>
                <a:noFill/>
              </a:ln>
              <a:solidFill>
                <a:schemeClr val="tx1">
                  <a:tint val="75000"/>
                </a:schemeClr>
              </a:solidFill>
              <a:effectLst/>
              <a:uLnTx/>
              <a:uFillTx/>
              <a:latin typeface="+mn-lt"/>
              <a:ea typeface="+mn-ea"/>
              <a:cs typeface="+mn-cs"/>
            </a:endParaRPr>
          </a:p>
        </p:txBody>
      </p:sp>
    </p:spTree>
  </p:cSld>
  <p:clrMapOvr>
    <a:masterClrMapping/>
  </p:clrMapOvr>
</p:sldLayout>
</file>

<file path=ppt/slideLayouts/slideLayout200.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23888" y="3751117"/>
            <a:ext cx="5491163" cy="811357"/>
          </a:xfrm>
        </p:spPr>
        <p:txBody>
          <a:bodyPr anchor="b">
            <a:normAutofit/>
          </a:bodyPr>
          <a:lstStyle>
            <a:lvl1pPr>
              <a:defRPr sz="3000">
                <a:effectLst>
                  <a:outerShdw blurRad="38100" dist="38100" dir="2700000" algn="tl">
                    <a:srgbClr val="000000">
                      <a:alpha val="43137"/>
                    </a:srgbClr>
                  </a:outerShdw>
                </a:effectLst>
                <a:latin typeface="华文中宋" panose="02010600040101010101" charset="-122"/>
                <a:ea typeface="华文中宋" panose="02010600040101010101" charset="-122"/>
              </a:defRPr>
            </a:lvl1pPr>
          </a:lstStyle>
          <a:p>
            <a:r>
              <a:rPr lang="zh-CN" altLang="en-US" dirty="0"/>
              <a:t>单击此处编辑母版标题样式</a:t>
            </a:r>
          </a:p>
        </p:txBody>
      </p:sp>
      <p:sp>
        <p:nvSpPr>
          <p:cNvPr id="3" name="文本占位符 2"/>
          <p:cNvSpPr>
            <a:spLocks noGrp="1"/>
          </p:cNvSpPr>
          <p:nvPr>
            <p:ph type="body" idx="1"/>
          </p:nvPr>
        </p:nvSpPr>
        <p:spPr>
          <a:xfrm>
            <a:off x="623888" y="4610028"/>
            <a:ext cx="5491163" cy="647555"/>
          </a:xfrm>
        </p:spPr>
        <p:txBody>
          <a:bodyPr>
            <a:normAutofit/>
          </a:bodyPr>
          <a:lstStyle>
            <a:lvl1pPr marL="0" indent="0">
              <a:buNone/>
              <a:defRPr sz="1800">
                <a:solidFill>
                  <a:schemeClr val="tx1"/>
                </a:solidFill>
                <a:latin typeface="华文中宋" panose="02010600040101010101" charset="-122"/>
                <a:ea typeface="华文中宋" panose="02010600040101010101" charset="-122"/>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dirty="0"/>
              <a:t>单击此处编辑母版文本样式</a:t>
            </a:r>
          </a:p>
        </p:txBody>
      </p:sp>
      <p:sp>
        <p:nvSpPr>
          <p:cNvPr id="4" name="日期占位符 3"/>
          <p:cNvSpPr>
            <a:spLocks noGrp="1"/>
          </p:cNvSpPr>
          <p:nvPr>
            <p:ph type="dt" sz="half" idx="10"/>
          </p:nvPr>
        </p:nvSpPr>
        <p:spPr/>
        <p:txBody>
          <a:bodyPr/>
          <a:lstStyle/>
          <a:p>
            <a:fld id="{BCA028C0-A500-4942-B2EC-3540FC265D0E}" type="datetime1">
              <a:rPr lang="zh-CN" altLang="en-US" smtClean="0"/>
              <a:t>2019/2/21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9AE70B2-8BF9-45C0-BB95-33D1B9D3A854}" type="slidenum">
              <a:rPr lang="zh-CN" altLang="en-US" smtClean="0"/>
              <a:t>‹#›</a:t>
            </a:fld>
            <a:endParaRPr lang="zh-CN" altLang="en-US"/>
          </a:p>
        </p:txBody>
      </p:sp>
    </p:spTree>
  </p:cSld>
  <p:clrMapOvr>
    <a:masterClrMapping/>
  </p:clrMapOvr>
</p:sldLayout>
</file>

<file path=ppt/slideLayouts/slideLayout201.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485775" y="258445"/>
            <a:ext cx="7886700" cy="1325563"/>
          </a:xfrm>
        </p:spPr>
        <p:txBody>
          <a:bodyPr>
            <a:normAutofit/>
          </a:bodyPr>
          <a:lstStyle>
            <a:lvl1pPr>
              <a:defRPr sz="1800" b="1" i="0">
                <a:effectLst>
                  <a:outerShdw blurRad="38100" dist="38100" dir="2700000" algn="tl">
                    <a:srgbClr val="000000">
                      <a:alpha val="43137"/>
                    </a:srgbClr>
                  </a:outerShdw>
                </a:effectLst>
              </a:defRPr>
            </a:lvl1pPr>
          </a:lstStyle>
          <a:p>
            <a:r>
              <a:rPr lang="zh-CN" altLang="en-US" dirty="0"/>
              <a:t>单击此处编辑母版标题样式</a:t>
            </a:r>
          </a:p>
        </p:txBody>
      </p:sp>
      <p:sp>
        <p:nvSpPr>
          <p:cNvPr id="3" name="内容占位符 2"/>
          <p:cNvSpPr>
            <a:spLocks noGrp="1"/>
          </p:cNvSpPr>
          <p:nvPr>
            <p:ph sz="half" idx="1"/>
          </p:nvPr>
        </p:nvSpPr>
        <p:spPr>
          <a:xfrm>
            <a:off x="485775" y="1825625"/>
            <a:ext cx="3886200" cy="4351338"/>
          </a:xfrm>
        </p:spPr>
        <p:txBody>
          <a:bodyPr>
            <a:normAutofit/>
          </a:bodyPr>
          <a:lstStyle>
            <a:lvl1pPr>
              <a:lnSpc>
                <a:spcPct val="150000"/>
              </a:lnSpc>
              <a:defRPr sz="1500">
                <a:solidFill>
                  <a:schemeClr val="tx1">
                    <a:lumMod val="75000"/>
                    <a:lumOff val="25000"/>
                  </a:schemeClr>
                </a:solidFill>
              </a:defRPr>
            </a:lvl1pPr>
            <a:lvl2pPr>
              <a:lnSpc>
                <a:spcPct val="150000"/>
              </a:lnSpc>
              <a:defRPr sz="1350">
                <a:solidFill>
                  <a:schemeClr val="tx1">
                    <a:lumMod val="75000"/>
                    <a:lumOff val="25000"/>
                  </a:schemeClr>
                </a:solidFill>
              </a:defRPr>
            </a:lvl2pPr>
            <a:lvl3pPr>
              <a:lnSpc>
                <a:spcPct val="150000"/>
              </a:lnSpc>
              <a:defRPr sz="1200">
                <a:solidFill>
                  <a:schemeClr val="tx1">
                    <a:lumMod val="75000"/>
                    <a:lumOff val="25000"/>
                  </a:schemeClr>
                </a:solidFill>
              </a:defRPr>
            </a:lvl3pPr>
            <a:lvl4pPr>
              <a:lnSpc>
                <a:spcPct val="150000"/>
              </a:lnSpc>
              <a:defRPr sz="1200">
                <a:solidFill>
                  <a:schemeClr val="tx1">
                    <a:lumMod val="75000"/>
                    <a:lumOff val="25000"/>
                  </a:schemeClr>
                </a:solidFill>
              </a:defRPr>
            </a:lvl4pPr>
            <a:lvl5pPr>
              <a:lnSpc>
                <a:spcPct val="150000"/>
              </a:lnSpc>
              <a:defRPr sz="1200">
                <a:solidFill>
                  <a:schemeClr val="tx1">
                    <a:lumMod val="75000"/>
                    <a:lumOff val="25000"/>
                  </a:schemeClr>
                </a:solidFill>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 name="内容占位符 3"/>
          <p:cNvSpPr>
            <a:spLocks noGrp="1"/>
          </p:cNvSpPr>
          <p:nvPr>
            <p:ph sz="half" idx="2"/>
          </p:nvPr>
        </p:nvSpPr>
        <p:spPr>
          <a:xfrm>
            <a:off x="4486275" y="1825625"/>
            <a:ext cx="3886200" cy="4351338"/>
          </a:xfrm>
        </p:spPr>
        <p:txBody>
          <a:bodyPr>
            <a:normAutofit/>
          </a:bodyPr>
          <a:lstStyle>
            <a:lvl1pPr>
              <a:lnSpc>
                <a:spcPct val="150000"/>
              </a:lnSpc>
              <a:defRPr sz="1500">
                <a:solidFill>
                  <a:schemeClr val="tx1">
                    <a:lumMod val="75000"/>
                    <a:lumOff val="25000"/>
                  </a:schemeClr>
                </a:solidFill>
              </a:defRPr>
            </a:lvl1pPr>
            <a:lvl2pPr>
              <a:lnSpc>
                <a:spcPct val="150000"/>
              </a:lnSpc>
              <a:defRPr sz="1350">
                <a:solidFill>
                  <a:schemeClr val="tx1">
                    <a:lumMod val="75000"/>
                    <a:lumOff val="25000"/>
                  </a:schemeClr>
                </a:solidFill>
              </a:defRPr>
            </a:lvl2pPr>
            <a:lvl3pPr>
              <a:lnSpc>
                <a:spcPct val="150000"/>
              </a:lnSpc>
              <a:defRPr sz="1200">
                <a:solidFill>
                  <a:schemeClr val="tx1">
                    <a:lumMod val="75000"/>
                    <a:lumOff val="25000"/>
                  </a:schemeClr>
                </a:solidFill>
              </a:defRPr>
            </a:lvl3pPr>
            <a:lvl4pPr>
              <a:lnSpc>
                <a:spcPct val="150000"/>
              </a:lnSpc>
              <a:defRPr sz="1200">
                <a:solidFill>
                  <a:schemeClr val="tx1">
                    <a:lumMod val="75000"/>
                    <a:lumOff val="25000"/>
                  </a:schemeClr>
                </a:solidFill>
              </a:defRPr>
            </a:lvl4pPr>
            <a:lvl5pPr>
              <a:lnSpc>
                <a:spcPct val="150000"/>
              </a:lnSpc>
              <a:defRPr sz="1200">
                <a:solidFill>
                  <a:schemeClr val="tx1">
                    <a:lumMod val="75000"/>
                    <a:lumOff val="25000"/>
                  </a:schemeClr>
                </a:solidFill>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5" name="日期占位符 4"/>
          <p:cNvSpPr>
            <a:spLocks noGrp="1"/>
          </p:cNvSpPr>
          <p:nvPr>
            <p:ph type="dt" sz="half" idx="10"/>
          </p:nvPr>
        </p:nvSpPr>
        <p:spPr/>
        <p:txBody>
          <a:bodyPr/>
          <a:lstStyle/>
          <a:p>
            <a:fld id="{8EF831E4-0484-4AE6-9CA7-9C5C751E742B}" type="datetime1">
              <a:rPr lang="zh-CN" altLang="en-US" smtClean="0"/>
              <a:t>2019/2/21</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49AE70B2-8BF9-45C0-BB95-33D1B9D3A854}" type="slidenum">
              <a:rPr lang="zh-CN" altLang="en-US" smtClean="0"/>
              <a:t>‹#›</a:t>
            </a:fld>
            <a:endParaRPr lang="zh-CN" altLang="en-US"/>
          </a:p>
        </p:txBody>
      </p:sp>
    </p:spTree>
  </p:cSld>
  <p:clrMapOvr>
    <a:masterClrMapping/>
  </p:clrMapOvr>
</p:sldLayout>
</file>

<file path=ppt/slideLayouts/slideLayout202.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29841" y="365125"/>
            <a:ext cx="7886700" cy="1325563"/>
          </a:xfrm>
        </p:spPr>
        <p:txBody>
          <a:bodyPr/>
          <a:lstStyle/>
          <a:p>
            <a:r>
              <a:rPr lang="zh-CN" altLang="en-US"/>
              <a:t>单击此处编辑母版标题样式</a:t>
            </a:r>
          </a:p>
        </p:txBody>
      </p:sp>
      <p:sp>
        <p:nvSpPr>
          <p:cNvPr id="3" name="文本占位符 2"/>
          <p:cNvSpPr>
            <a:spLocks noGrp="1"/>
          </p:cNvSpPr>
          <p:nvPr>
            <p:ph type="body" idx="1"/>
          </p:nvPr>
        </p:nvSpPr>
        <p:spPr>
          <a:xfrm>
            <a:off x="629841" y="1744961"/>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dirty="0"/>
              <a:t>单击此处编辑母版文本样式</a:t>
            </a:r>
          </a:p>
        </p:txBody>
      </p:sp>
      <p:sp>
        <p:nvSpPr>
          <p:cNvPr id="4" name="内容占位符 3"/>
          <p:cNvSpPr>
            <a:spLocks noGrp="1"/>
          </p:cNvSpPr>
          <p:nvPr>
            <p:ph sz="half" idx="2"/>
          </p:nvPr>
        </p:nvSpPr>
        <p:spPr>
          <a:xfrm>
            <a:off x="629841" y="2615609"/>
            <a:ext cx="3868340" cy="3574054"/>
          </a:xfrm>
        </p:spPr>
        <p:txBody>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5" name="文本占位符 4"/>
          <p:cNvSpPr>
            <a:spLocks noGrp="1"/>
          </p:cNvSpPr>
          <p:nvPr>
            <p:ph type="body" sz="quarter" idx="3"/>
          </p:nvPr>
        </p:nvSpPr>
        <p:spPr>
          <a:xfrm>
            <a:off x="4629150" y="1744961"/>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dirty="0"/>
              <a:t>单击此处编辑母版文本样式</a:t>
            </a:r>
          </a:p>
        </p:txBody>
      </p:sp>
      <p:sp>
        <p:nvSpPr>
          <p:cNvPr id="6" name="内容占位符 5"/>
          <p:cNvSpPr>
            <a:spLocks noGrp="1"/>
          </p:cNvSpPr>
          <p:nvPr>
            <p:ph sz="quarter" idx="4"/>
          </p:nvPr>
        </p:nvSpPr>
        <p:spPr>
          <a:xfrm>
            <a:off x="4629150" y="2615609"/>
            <a:ext cx="3887391" cy="3574054"/>
          </a:xfrm>
        </p:spPr>
        <p:txBody>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7" name="日期占位符 6"/>
          <p:cNvSpPr>
            <a:spLocks noGrp="1"/>
          </p:cNvSpPr>
          <p:nvPr>
            <p:ph type="dt" sz="half" idx="10"/>
          </p:nvPr>
        </p:nvSpPr>
        <p:spPr/>
        <p:txBody>
          <a:bodyPr/>
          <a:lstStyle/>
          <a:p>
            <a:fld id="{F062E6F1-BB4C-491A-A113-B23461A8A8E7}" type="datetime1">
              <a:rPr lang="zh-CN" altLang="en-US" smtClean="0"/>
              <a:t>2019/2/21</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49AE70B2-8BF9-45C0-BB95-33D1B9D3A854}" type="slidenum">
              <a:rPr lang="zh-CN" altLang="en-US" smtClean="0"/>
              <a:t>‹#›</a:t>
            </a:fld>
            <a:endParaRPr lang="zh-CN" altLang="en-US"/>
          </a:p>
        </p:txBody>
      </p:sp>
    </p:spTree>
  </p:cSld>
  <p:clrMapOvr>
    <a:masterClrMapping/>
  </p:clrMapOvr>
</p:sldLayout>
</file>

<file path=ppt/slideLayouts/slideLayout203.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628650" y="2766219"/>
            <a:ext cx="7886700" cy="1325563"/>
          </a:xfrm>
        </p:spPr>
        <p:txBody>
          <a:bodyPr>
            <a:normAutofit/>
          </a:bodyPr>
          <a:lstStyle>
            <a:lvl1pPr algn="ctr">
              <a:defRPr sz="3600" b="0">
                <a:effectLst>
                  <a:outerShdw blurRad="38100" dist="38100" dir="2700000" algn="tl">
                    <a:srgbClr val="000000">
                      <a:alpha val="43137"/>
                    </a:srgbClr>
                  </a:outerShdw>
                </a:effectLst>
                <a:latin typeface="华文中宋" panose="02010600040101010101" charset="-122"/>
                <a:ea typeface="华文中宋" panose="02010600040101010101" charset="-122"/>
              </a:defRPr>
            </a:lvl1pPr>
          </a:lstStyle>
          <a:p>
            <a:r>
              <a:rPr lang="zh-CN" altLang="en-US" dirty="0"/>
              <a:t>单击此处编辑母版标题样式</a:t>
            </a:r>
          </a:p>
        </p:txBody>
      </p:sp>
      <p:sp>
        <p:nvSpPr>
          <p:cNvPr id="3" name="日期占位符 2"/>
          <p:cNvSpPr>
            <a:spLocks noGrp="1"/>
          </p:cNvSpPr>
          <p:nvPr>
            <p:ph type="dt" sz="half" idx="10"/>
          </p:nvPr>
        </p:nvSpPr>
        <p:spPr/>
        <p:txBody>
          <a:bodyPr/>
          <a:lstStyle/>
          <a:p>
            <a:fld id="{ABC050FE-E2DA-4A61-BA38-364D8C1EC7E1}" type="datetime1">
              <a:rPr lang="zh-CN" altLang="en-US" smtClean="0"/>
              <a:t>2019/2/21</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49AE70B2-8BF9-45C0-BB95-33D1B9D3A854}" type="slidenum">
              <a:rPr lang="zh-CN" altLang="en-US" smtClean="0"/>
              <a:t>‹#›</a:t>
            </a:fld>
            <a:endParaRPr lang="zh-CN" altLang="en-US"/>
          </a:p>
        </p:txBody>
      </p:sp>
    </p:spTree>
  </p:cSld>
  <p:clrMapOvr>
    <a:masterClrMapping/>
  </p:clrMapOvr>
</p:sldLayout>
</file>

<file path=ppt/slideLayouts/slideLayout204.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B19B0EDB-AEBD-49F4-B270-440960D486E9}" type="datetime1">
              <a:rPr lang="zh-CN" altLang="en-US" smtClean="0"/>
              <a:t>2019/2/21</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49AE70B2-8BF9-45C0-BB95-33D1B9D3A854}" type="slidenum">
              <a:rPr lang="zh-CN" altLang="en-US" smtClean="0"/>
              <a:t>‹#›</a:t>
            </a:fld>
            <a:endParaRPr lang="zh-CN" altLang="en-US"/>
          </a:p>
        </p:txBody>
      </p:sp>
    </p:spTree>
  </p:cSld>
  <p:clrMapOvr>
    <a:masterClrMapping/>
  </p:clrMapOvr>
</p:sldLayout>
</file>

<file path=ppt/slideLayouts/slideLayout205.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hasCustomPrompt="1"/>
          </p:nvPr>
        </p:nvSpPr>
        <p:spPr>
          <a:xfrm>
            <a:off x="485060" y="127000"/>
            <a:ext cx="3123900" cy="1600200"/>
          </a:xfrm>
        </p:spPr>
        <p:txBody>
          <a:bodyPr anchor="ctr" anchorCtr="0">
            <a:normAutofit/>
          </a:bodyPr>
          <a:lstStyle>
            <a:lvl1pPr>
              <a:defRPr sz="1800" b="1">
                <a:effectLst>
                  <a:outerShdw blurRad="38100" dist="38100" dir="2700000" algn="tl">
                    <a:srgbClr val="000000">
                      <a:alpha val="43137"/>
                    </a:srgbClr>
                  </a:outerShdw>
                </a:effectLst>
              </a:defRPr>
            </a:lvl1pPr>
          </a:lstStyle>
          <a:p>
            <a:r>
              <a:rPr lang="zh-CN" altLang="en-US" dirty="0"/>
              <a:t>单击此处编辑标题</a:t>
            </a:r>
          </a:p>
        </p:txBody>
      </p:sp>
      <p:sp>
        <p:nvSpPr>
          <p:cNvPr id="3" name="图片占位符 2"/>
          <p:cNvSpPr>
            <a:spLocks noGrp="1" noChangeAspect="1"/>
          </p:cNvSpPr>
          <p:nvPr>
            <p:ph type="pic" idx="1"/>
          </p:nvPr>
        </p:nvSpPr>
        <p:spPr>
          <a:xfrm>
            <a:off x="3888000" y="766354"/>
            <a:ext cx="4363031" cy="5094446"/>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zh-CN" altLang="en-US" dirty="0"/>
          </a:p>
        </p:txBody>
      </p:sp>
      <p:sp>
        <p:nvSpPr>
          <p:cNvPr id="4" name="文本占位符 3"/>
          <p:cNvSpPr>
            <a:spLocks noGrp="1"/>
          </p:cNvSpPr>
          <p:nvPr>
            <p:ph type="body" sz="half" idx="2"/>
          </p:nvPr>
        </p:nvSpPr>
        <p:spPr>
          <a:xfrm>
            <a:off x="488870" y="2057400"/>
            <a:ext cx="3123900" cy="3811588"/>
          </a:xfrm>
        </p:spPr>
        <p:txBody>
          <a:bodyPr>
            <a:normAutofit/>
          </a:bodyPr>
          <a:lstStyle>
            <a:lvl1pPr marL="0" indent="0">
              <a:lnSpc>
                <a:spcPct val="150000"/>
              </a:lnSpc>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dirty="0"/>
              <a:t>单击此处编辑母版文本样式</a:t>
            </a:r>
          </a:p>
        </p:txBody>
      </p:sp>
      <p:sp>
        <p:nvSpPr>
          <p:cNvPr id="5" name="日期占位符 4"/>
          <p:cNvSpPr>
            <a:spLocks noGrp="1"/>
          </p:cNvSpPr>
          <p:nvPr>
            <p:ph type="dt" sz="half" idx="10"/>
          </p:nvPr>
        </p:nvSpPr>
        <p:spPr/>
        <p:txBody>
          <a:bodyPr/>
          <a:lstStyle/>
          <a:p>
            <a:fld id="{18AC0D88-7666-4AD6-8E9F-BE919FAF3BCA}" type="datetime1">
              <a:rPr lang="zh-CN" altLang="en-US" smtClean="0"/>
              <a:t>2019/2/21</a:t>
            </a:fld>
            <a:endParaRPr lang="zh-CN" altLang="en-US" dirty="0"/>
          </a:p>
        </p:txBody>
      </p:sp>
      <p:sp>
        <p:nvSpPr>
          <p:cNvPr id="6" name="页脚占位符 5"/>
          <p:cNvSpPr>
            <a:spLocks noGrp="1"/>
          </p:cNvSpPr>
          <p:nvPr>
            <p:ph type="ftr" sz="quarter" idx="11"/>
          </p:nvPr>
        </p:nvSpPr>
        <p:spPr/>
        <p:txBody>
          <a:bodyPr/>
          <a:lstStyle/>
          <a:p>
            <a:endParaRPr lang="zh-CN" altLang="en-US" dirty="0"/>
          </a:p>
        </p:txBody>
      </p:sp>
      <p:sp>
        <p:nvSpPr>
          <p:cNvPr id="7" name="灯片编号占位符 6"/>
          <p:cNvSpPr>
            <a:spLocks noGrp="1"/>
          </p:cNvSpPr>
          <p:nvPr>
            <p:ph type="sldNum" sz="quarter" idx="12"/>
          </p:nvPr>
        </p:nvSpPr>
        <p:spPr/>
        <p:txBody>
          <a:bodyPr/>
          <a:lstStyle/>
          <a:p>
            <a:fld id="{FABC47A4-756D-490B-A52F-7D9E2C9FC05F}" type="slidenum">
              <a:rPr lang="zh-CN" altLang="en-US" smtClean="0"/>
              <a:t>‹#›</a:t>
            </a:fld>
            <a:endParaRPr lang="zh-CN" altLang="en-US"/>
          </a:p>
        </p:txBody>
      </p:sp>
      <p:cxnSp>
        <p:nvCxnSpPr>
          <p:cNvPr id="8" name="直接连接符 7" hidden="1"/>
          <p:cNvCxnSpPr/>
          <p:nvPr/>
        </p:nvCxnSpPr>
        <p:spPr>
          <a:xfrm>
            <a:off x="557213" y="434340"/>
            <a:ext cx="0" cy="1391285"/>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206.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7368363" y="365125"/>
            <a:ext cx="1146987" cy="5811838"/>
          </a:xfrm>
        </p:spPr>
        <p:txBody>
          <a:bodyPr vert="eaVert">
            <a:normAutofit/>
          </a:bodyPr>
          <a:lstStyle>
            <a:lvl1pPr>
              <a:defRPr sz="2700"/>
            </a:lvl1pPr>
          </a:lstStyle>
          <a:p>
            <a:r>
              <a:rPr lang="zh-CN" altLang="en-US"/>
              <a:t>单击此处编辑母版标题样式</a:t>
            </a:r>
          </a:p>
        </p:txBody>
      </p:sp>
      <p:sp>
        <p:nvSpPr>
          <p:cNvPr id="3" name="竖排文字占位符 2"/>
          <p:cNvSpPr>
            <a:spLocks noGrp="1"/>
          </p:cNvSpPr>
          <p:nvPr>
            <p:ph type="body" orient="vert" idx="1"/>
          </p:nvPr>
        </p:nvSpPr>
        <p:spPr>
          <a:xfrm>
            <a:off x="628650" y="365125"/>
            <a:ext cx="6659969" cy="5811838"/>
          </a:xfrm>
        </p:spPr>
        <p:txBody>
          <a:bodyPr vert="eaVert"/>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 name="日期占位符 3"/>
          <p:cNvSpPr>
            <a:spLocks noGrp="1"/>
          </p:cNvSpPr>
          <p:nvPr>
            <p:ph type="dt" sz="half" idx="10"/>
          </p:nvPr>
        </p:nvSpPr>
        <p:spPr/>
        <p:txBody>
          <a:bodyPr/>
          <a:lstStyle/>
          <a:p>
            <a:fld id="{4C3E9A97-3378-4571-A6D3-697B8E697311}" type="datetime1">
              <a:rPr lang="zh-CN" altLang="en-US" smtClean="0"/>
              <a:t>2019/2/21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9AE70B2-8BF9-45C0-BB95-33D1B9D3A854}" type="slidenum">
              <a:rPr lang="zh-CN" altLang="en-US" smtClean="0"/>
              <a:t>‹#›</a:t>
            </a:fld>
            <a:endParaRPr lang="zh-CN" altLang="en-US"/>
          </a:p>
        </p:txBody>
      </p:sp>
    </p:spTree>
  </p:cSld>
  <p:clrMapOvr>
    <a:masterClrMapping/>
  </p:clrMapOvr>
</p:sldLayout>
</file>

<file path=ppt/slideLayouts/slideLayout207.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sp>
        <p:nvSpPr>
          <p:cNvPr id="3" name="日期占位符 2"/>
          <p:cNvSpPr>
            <a:spLocks noGrp="1"/>
          </p:cNvSpPr>
          <p:nvPr>
            <p:ph type="dt" sz="half" idx="10"/>
          </p:nvPr>
        </p:nvSpPr>
        <p:spPr/>
        <p:txBody>
          <a:bodyPr/>
          <a:lstStyle/>
          <a:p>
            <a:fld id="{37DE3EE5-7029-46A7-B583-B23DCBC439DE}" type="datetime1">
              <a:rPr lang="zh-CN" altLang="en-US" smtClean="0"/>
              <a:t>2019/2/21</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49AE70B2-8BF9-45C0-BB95-33D1B9D3A854}" type="slidenum">
              <a:rPr lang="zh-CN" altLang="en-US" smtClean="0"/>
              <a:t>‹#›</a:t>
            </a:fld>
            <a:endParaRPr lang="zh-CN" altLang="en-US"/>
          </a:p>
        </p:txBody>
      </p:sp>
      <p:sp>
        <p:nvSpPr>
          <p:cNvPr id="7" name="内容占位符 6"/>
          <p:cNvSpPr>
            <a:spLocks noGrp="1"/>
          </p:cNvSpPr>
          <p:nvPr>
            <p:ph sz="quarter" idx="13"/>
          </p:nvPr>
        </p:nvSpPr>
        <p:spPr>
          <a:xfrm>
            <a:off x="628650" y="551543"/>
            <a:ext cx="7886700" cy="5558971"/>
          </a:xfrm>
        </p:spPr>
        <p:txBody>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30936" y="457201"/>
            <a:ext cx="2948940" cy="1600197"/>
          </a:xfrm>
        </p:spPr>
        <p:txBody>
          <a:bodyPr anchor="b">
            <a:normAutofit/>
          </a:bodyPr>
          <a:lstStyle>
            <a:lvl1pPr>
              <a:defRPr sz="2400" b="0"/>
            </a:lvl1pPr>
          </a:lstStyle>
          <a:p>
            <a:pPr fontAlgn="base"/>
            <a:r>
              <a:rPr lang="zh-CN" altLang="en-US" strike="noStrike" noProof="1" smtClean="0"/>
              <a:t>单击此处编辑母版标题样式</a:t>
            </a:r>
            <a:endParaRPr lang="en-US" strike="noStrike" noProof="1"/>
          </a:p>
        </p:txBody>
      </p:sp>
      <p:sp>
        <p:nvSpPr>
          <p:cNvPr id="3" name="Content Placeholder 2"/>
          <p:cNvSpPr>
            <a:spLocks noGrp="1"/>
          </p:cNvSpPr>
          <p:nvPr>
            <p:ph idx="1" hasCustomPrompt="1"/>
          </p:nvPr>
        </p:nvSpPr>
        <p:spPr>
          <a:xfrm>
            <a:off x="3886200" y="990600"/>
            <a:ext cx="4629150" cy="4876800"/>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fontAlgn="base"/>
            <a:r>
              <a:rPr lang="zh-CN" altLang="en-US" strike="noStrike" noProof="1" smtClean="0"/>
              <a:t>编辑母版文本样式</a:t>
            </a:r>
          </a:p>
          <a:p>
            <a:pPr lvl="1" fontAlgn="base"/>
            <a:r>
              <a:rPr lang="zh-CN" altLang="en-US" strike="noStrike" noProof="1" smtClean="0"/>
              <a:t>第二级</a:t>
            </a:r>
          </a:p>
          <a:p>
            <a:pPr lvl="2" fontAlgn="base"/>
            <a:r>
              <a:rPr lang="zh-CN" altLang="en-US" strike="noStrike" noProof="1" smtClean="0"/>
              <a:t>第三级</a:t>
            </a:r>
          </a:p>
          <a:p>
            <a:pPr lvl="3" fontAlgn="base"/>
            <a:r>
              <a:rPr lang="zh-CN" altLang="en-US" strike="noStrike" noProof="1" smtClean="0"/>
              <a:t>第四级</a:t>
            </a:r>
          </a:p>
          <a:p>
            <a:pPr lvl="4" fontAlgn="base"/>
            <a:r>
              <a:rPr lang="zh-CN" altLang="en-US" strike="noStrike" noProof="1" smtClean="0"/>
              <a:t>第五级</a:t>
            </a:r>
            <a:endParaRPr lang="en-US" strike="noStrike" noProof="1"/>
          </a:p>
        </p:txBody>
      </p:sp>
      <p:sp>
        <p:nvSpPr>
          <p:cNvPr id="4" name="Text Placeholder 3"/>
          <p:cNvSpPr>
            <a:spLocks noGrp="1"/>
          </p:cNvSpPr>
          <p:nvPr>
            <p:ph type="body" sz="half" idx="2" hasCustomPrompt="1"/>
          </p:nvPr>
        </p:nvSpPr>
        <p:spPr>
          <a:xfrm>
            <a:off x="630936" y="2057399"/>
            <a:ext cx="2948940" cy="3810001"/>
          </a:xfrm>
        </p:spPr>
        <p:txBody>
          <a:bodyPr/>
          <a:lstStyle>
            <a:lvl1pPr marL="0" indent="0">
              <a:lnSpc>
                <a:spcPct val="90000"/>
              </a:lnSpc>
              <a:buNone/>
              <a:defRPr sz="120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fontAlgn="base"/>
            <a:r>
              <a:rPr lang="zh-CN" altLang="en-US" strike="noStrike" noProof="1" smtClean="0"/>
              <a:t>编辑母版文本样式</a:t>
            </a:r>
          </a:p>
        </p:txBody>
      </p:sp>
      <p:sp>
        <p:nvSpPr>
          <p:cNvPr id="5" name="日期占位符 4"/>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fld id="{FC8A5643-356B-47DC-9A26-98318BAAC640}" type="datetime1">
              <a:rPr kumimoji="0" lang="zh-CN" altLang="en-US" sz="825" b="0" i="0" u="none" strike="noStrike" kern="1200" cap="none" spc="0" normalizeH="0" baseline="0" noProof="0" smtClean="0">
                <a:ln>
                  <a:noFill/>
                </a:ln>
                <a:solidFill>
                  <a:schemeClr val="tx1">
                    <a:lumMod val="65000"/>
                    <a:lumOff val="35000"/>
                  </a:schemeClr>
                </a:solidFill>
                <a:effectLst/>
                <a:uLnTx/>
                <a:uFillTx/>
                <a:latin typeface="+mn-lt"/>
                <a:ea typeface="+mn-ea"/>
                <a:cs typeface="+mn-cs"/>
              </a:rPr>
              <a:t>2019/2/21</a:t>
            </a:fld>
            <a:endParaRPr kumimoji="0" lang="en-US" altLang="zh-CN" sz="825" b="0" i="0" u="none" strike="noStrike" kern="1200" cap="none" spc="0" normalizeH="0" baseline="0" noProof="0">
              <a:ln>
                <a:noFill/>
              </a:ln>
              <a:solidFill>
                <a:schemeClr val="tx1">
                  <a:lumMod val="65000"/>
                  <a:lumOff val="35000"/>
                </a:schemeClr>
              </a:solidFill>
              <a:effectLst/>
              <a:uLnTx/>
              <a:uFillTx/>
              <a:latin typeface="+mn-lt"/>
              <a:ea typeface="+mn-ea"/>
              <a:cs typeface="+mn-cs"/>
            </a:endParaRPr>
          </a:p>
        </p:txBody>
      </p:sp>
      <p:sp>
        <p:nvSpPr>
          <p:cNvPr id="6" name="页脚占位符 5"/>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altLang="zh-CN" sz="825" b="0" i="0" u="none" strike="noStrike" kern="1200" cap="none" spc="0" normalizeH="0" baseline="0" noProof="0">
              <a:ln>
                <a:noFill/>
              </a:ln>
              <a:solidFill>
                <a:schemeClr val="tx1">
                  <a:lumMod val="65000"/>
                  <a:lumOff val="35000"/>
                </a:schemeClr>
              </a:solidFill>
              <a:effectLst/>
              <a:uLnTx/>
              <a:uFillTx/>
              <a:latin typeface="+mn-lt"/>
              <a:ea typeface="+mn-ea"/>
              <a:cs typeface="+mn-cs"/>
            </a:endParaRPr>
          </a:p>
        </p:txBody>
      </p:sp>
      <p:sp>
        <p:nvSpPr>
          <p:cNvPr id="7" name="灯片编号占位符 6"/>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281E0AC4-8CFE-4C63-9204-3EEA63BCAF4F}" type="slidenum">
              <a:rPr kumimoji="0" lang="en-US" altLang="zh-CN" sz="825" b="0" i="0" u="none" strike="noStrike" kern="1200" cap="none" spc="0" normalizeH="0" baseline="0" noProof="0">
                <a:ln>
                  <a:noFill/>
                </a:ln>
                <a:solidFill>
                  <a:schemeClr val="tx1">
                    <a:tint val="75000"/>
                  </a:schemeClr>
                </a:solidFill>
                <a:effectLst/>
                <a:uLnTx/>
                <a:uFillTx/>
                <a:latin typeface="+mn-lt"/>
                <a:ea typeface="+mn-ea"/>
                <a:cs typeface="+mn-cs"/>
              </a:rPr>
              <a:t>‹#›</a:t>
            </a:fld>
            <a:endParaRPr kumimoji="0" lang="en-US" altLang="zh-CN" sz="825" b="0" i="0" u="none" strike="noStrike" kern="1200" cap="none" spc="0" normalizeH="0" baseline="0" noProof="0">
              <a:ln>
                <a:noFill/>
              </a:ln>
              <a:solidFill>
                <a:schemeClr val="tx1">
                  <a:tint val="75000"/>
                </a:schemeClr>
              </a:solidFill>
              <a:effectLst/>
              <a:uLnTx/>
              <a:uFillTx/>
              <a:latin typeface="+mn-lt"/>
              <a:ea typeface="+mn-ea"/>
              <a:cs typeface="+mn-cs"/>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30936" y="457200"/>
            <a:ext cx="2948940" cy="1600200"/>
          </a:xfrm>
        </p:spPr>
        <p:txBody>
          <a:bodyPr anchor="b">
            <a:normAutofit/>
          </a:bodyPr>
          <a:lstStyle>
            <a:lvl1pPr>
              <a:defRPr sz="2400" b="0"/>
            </a:lvl1pPr>
          </a:lstStyle>
          <a:p>
            <a:pPr fontAlgn="base"/>
            <a:r>
              <a:rPr lang="zh-CN" altLang="en-US" strike="noStrike" noProof="1" smtClean="0"/>
              <a:t>单击此处编辑母版标题样式</a:t>
            </a:r>
            <a:endParaRPr lang="en-US" strike="noStrike" noProof="1"/>
          </a:p>
        </p:txBody>
      </p:sp>
      <p:sp>
        <p:nvSpPr>
          <p:cNvPr id="3" name="Picture Placeholder 2"/>
          <p:cNvSpPr>
            <a:spLocks noGrp="1"/>
          </p:cNvSpPr>
          <p:nvPr>
            <p:ph type="pic" idx="1"/>
          </p:nvPr>
        </p:nvSpPr>
        <p:spPr>
          <a:xfrm>
            <a:off x="3886200" y="990600"/>
            <a:ext cx="4629150" cy="4876800"/>
          </a:xfrm>
        </p:spPr>
        <p:txBody>
          <a:bodyPr vert="horz" lIns="91440" tIns="45720" rIns="91440" bIns="45720" rtlCol="0">
            <a:normAutofit/>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pPr marL="0" marR="0" lvl="0" indent="0" algn="l" defTabSz="685800" rtl="0" eaLnBrk="1" fontAlgn="base" latinLnBrk="0" hangingPunct="1">
              <a:lnSpc>
                <a:spcPct val="90000"/>
              </a:lnSpc>
              <a:spcBef>
                <a:spcPts val="750"/>
              </a:spcBef>
              <a:spcAft>
                <a:spcPct val="0"/>
              </a:spcAft>
              <a:buClrTx/>
              <a:buSzTx/>
              <a:buFont typeface="Wingdings 2" panose="05020102010507070707" pitchFamily="18" charset="2"/>
              <a:buNone/>
              <a:defRPr/>
            </a:pPr>
            <a:r>
              <a:rPr kumimoji="0" lang="zh-CN" altLang="en-US" sz="2400" b="0" i="0" u="none" strike="noStrike" kern="1200" cap="none" spc="0" normalizeH="0" baseline="0" noProof="0" smtClean="0">
                <a:ln>
                  <a:noFill/>
                </a:ln>
                <a:solidFill>
                  <a:schemeClr val="tx1"/>
                </a:solidFill>
                <a:effectLst/>
                <a:uLnTx/>
                <a:uFillTx/>
                <a:latin typeface="+mn-lt"/>
                <a:ea typeface="+mn-ea"/>
                <a:cs typeface="+mn-cs"/>
              </a:rPr>
              <a:t>单击图标添加图片</a:t>
            </a:r>
            <a:endParaRPr kumimoji="0" lang="en-US" sz="2400" b="0" i="0" u="none" strike="noStrike" kern="1200" cap="none" spc="0" normalizeH="0" baseline="0" noProof="0" dirty="0">
              <a:ln>
                <a:noFill/>
              </a:ln>
              <a:solidFill>
                <a:schemeClr val="tx1"/>
              </a:solidFill>
              <a:effectLst/>
              <a:uLnTx/>
              <a:uFillTx/>
              <a:latin typeface="+mn-lt"/>
              <a:ea typeface="+mn-ea"/>
              <a:cs typeface="+mn-cs"/>
            </a:endParaRPr>
          </a:p>
        </p:txBody>
      </p:sp>
      <p:sp>
        <p:nvSpPr>
          <p:cNvPr id="4" name="Text Placeholder 3"/>
          <p:cNvSpPr>
            <a:spLocks noGrp="1"/>
          </p:cNvSpPr>
          <p:nvPr>
            <p:ph type="body" sz="half" idx="2" hasCustomPrompt="1"/>
          </p:nvPr>
        </p:nvSpPr>
        <p:spPr>
          <a:xfrm>
            <a:off x="630936" y="2057400"/>
            <a:ext cx="2948940" cy="3810000"/>
          </a:xfrm>
        </p:spPr>
        <p:txBody>
          <a:bodyPr/>
          <a:lstStyle>
            <a:lvl1pPr marL="0" indent="0">
              <a:lnSpc>
                <a:spcPct val="90000"/>
              </a:lnSpc>
              <a:buNone/>
              <a:defRPr sz="120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fontAlgn="base"/>
            <a:r>
              <a:rPr lang="zh-CN" altLang="en-US" strike="noStrike" noProof="1" smtClean="0"/>
              <a:t>编辑母版文本样式</a:t>
            </a:r>
          </a:p>
        </p:txBody>
      </p:sp>
      <p:sp>
        <p:nvSpPr>
          <p:cNvPr id="5" name="日期占位符 4"/>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fld id="{6AA40B59-4180-452E-BE27-9DD10C71E12E}" type="datetime1">
              <a:rPr kumimoji="0" lang="zh-CN" altLang="en-US" sz="825" b="0" i="0" u="none" strike="noStrike" kern="1200" cap="none" spc="0" normalizeH="0" baseline="0" noProof="0" smtClean="0">
                <a:ln>
                  <a:noFill/>
                </a:ln>
                <a:solidFill>
                  <a:schemeClr val="tx1">
                    <a:lumMod val="65000"/>
                    <a:lumOff val="35000"/>
                  </a:schemeClr>
                </a:solidFill>
                <a:effectLst/>
                <a:uLnTx/>
                <a:uFillTx/>
                <a:latin typeface="+mn-lt"/>
                <a:ea typeface="+mn-ea"/>
                <a:cs typeface="+mn-cs"/>
              </a:rPr>
              <a:t>2019/2/21</a:t>
            </a:fld>
            <a:endParaRPr kumimoji="0" lang="en-US" altLang="zh-CN" sz="825" b="0" i="0" u="none" strike="noStrike" kern="1200" cap="none" spc="0" normalizeH="0" baseline="0" noProof="0">
              <a:ln>
                <a:noFill/>
              </a:ln>
              <a:solidFill>
                <a:schemeClr val="tx1">
                  <a:lumMod val="65000"/>
                  <a:lumOff val="35000"/>
                </a:schemeClr>
              </a:solidFill>
              <a:effectLst/>
              <a:uLnTx/>
              <a:uFillTx/>
              <a:latin typeface="+mn-lt"/>
              <a:ea typeface="+mn-ea"/>
              <a:cs typeface="+mn-cs"/>
            </a:endParaRPr>
          </a:p>
        </p:txBody>
      </p:sp>
      <p:sp>
        <p:nvSpPr>
          <p:cNvPr id="6" name="页脚占位符 5"/>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altLang="zh-CN" sz="825" b="0" i="0" u="none" strike="noStrike" kern="1200" cap="none" spc="0" normalizeH="0" baseline="0" noProof="0">
              <a:ln>
                <a:noFill/>
              </a:ln>
              <a:solidFill>
                <a:schemeClr val="tx1">
                  <a:lumMod val="65000"/>
                  <a:lumOff val="35000"/>
                </a:schemeClr>
              </a:solidFill>
              <a:effectLst/>
              <a:uLnTx/>
              <a:uFillTx/>
              <a:latin typeface="+mn-lt"/>
              <a:ea typeface="+mn-ea"/>
              <a:cs typeface="+mn-cs"/>
            </a:endParaRPr>
          </a:p>
        </p:txBody>
      </p:sp>
      <p:sp>
        <p:nvSpPr>
          <p:cNvPr id="7" name="灯片编号占位符 6"/>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281E0AC4-8CFE-4C63-9204-3EEA63BCAF4F}" type="slidenum">
              <a:rPr kumimoji="0" lang="en-US" altLang="zh-CN" sz="825" b="0" i="0" u="none" strike="noStrike" kern="1200" cap="none" spc="0" normalizeH="0" baseline="0" noProof="0">
                <a:ln>
                  <a:noFill/>
                </a:ln>
                <a:solidFill>
                  <a:schemeClr val="tx1">
                    <a:tint val="75000"/>
                  </a:schemeClr>
                </a:solidFill>
                <a:effectLst/>
                <a:uLnTx/>
                <a:uFillTx/>
                <a:latin typeface="+mn-lt"/>
                <a:ea typeface="+mn-ea"/>
                <a:cs typeface="+mn-cs"/>
              </a:rPr>
              <a:t>‹#›</a:t>
            </a:fld>
            <a:endParaRPr kumimoji="0" lang="en-US" altLang="zh-CN" sz="825" b="0" i="0" u="none" strike="noStrike" kern="1200" cap="none" spc="0" normalizeH="0" baseline="0" noProof="0">
              <a:ln>
                <a:noFill/>
              </a:ln>
              <a:solidFill>
                <a:schemeClr val="tx1">
                  <a:tint val="75000"/>
                </a:schemeClr>
              </a:solidFill>
              <a:effectLst/>
              <a:uLnTx/>
              <a:uFillTx/>
              <a:latin typeface="+mn-lt"/>
              <a:ea typeface="+mn-ea"/>
              <a:cs typeface="+mn-cs"/>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base"/>
            <a:r>
              <a:rPr lang="zh-CN" altLang="en-US" strike="noStrike" noProof="1" smtClean="0"/>
              <a:t>单击此处编辑母版标题样式</a:t>
            </a:r>
            <a:endParaRPr lang="en-US" strike="noStrike" noProof="1"/>
          </a:p>
        </p:txBody>
      </p:sp>
      <p:sp>
        <p:nvSpPr>
          <p:cNvPr id="3" name="Vertical Text Placeholder 2"/>
          <p:cNvSpPr>
            <a:spLocks noGrp="1"/>
          </p:cNvSpPr>
          <p:nvPr>
            <p:ph type="body" orient="vert" idx="1" hasCustomPrompt="1"/>
          </p:nvPr>
        </p:nvSpPr>
        <p:spPr/>
        <p:txBody>
          <a:bodyPr vert="eaVert"/>
          <a:lstStyle/>
          <a:p>
            <a:pPr lvl="0" fontAlgn="base"/>
            <a:r>
              <a:rPr lang="zh-CN" altLang="en-US" strike="noStrike" noProof="1" smtClean="0"/>
              <a:t>编辑母版文本样式</a:t>
            </a:r>
          </a:p>
          <a:p>
            <a:pPr lvl="1" fontAlgn="base"/>
            <a:r>
              <a:rPr lang="zh-CN" altLang="en-US" strike="noStrike" noProof="1" smtClean="0"/>
              <a:t>第二级</a:t>
            </a:r>
          </a:p>
          <a:p>
            <a:pPr lvl="2" fontAlgn="base"/>
            <a:r>
              <a:rPr lang="zh-CN" altLang="en-US" strike="noStrike" noProof="1" smtClean="0"/>
              <a:t>第三级</a:t>
            </a:r>
          </a:p>
          <a:p>
            <a:pPr lvl="3" fontAlgn="base"/>
            <a:r>
              <a:rPr lang="zh-CN" altLang="en-US" strike="noStrike" noProof="1" smtClean="0"/>
              <a:t>第四级</a:t>
            </a:r>
          </a:p>
          <a:p>
            <a:pPr lvl="4" fontAlgn="base"/>
            <a:r>
              <a:rPr lang="zh-CN" altLang="en-US" strike="noStrike" noProof="1" smtClean="0"/>
              <a:t>第五级</a:t>
            </a:r>
            <a:endParaRPr lang="en-US" strike="noStrike" noProof="1"/>
          </a:p>
        </p:txBody>
      </p:sp>
      <p:sp>
        <p:nvSpPr>
          <p:cNvPr id="4" name="日期占位符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fld id="{FF9D9309-6A81-4C7A-8BC1-8DB251E80063}" type="datetime1">
              <a:rPr kumimoji="0" lang="zh-CN" altLang="en-US" sz="825" b="0" i="0" u="none" strike="noStrike" kern="1200" cap="none" spc="0" normalizeH="0" baseline="0" noProof="0" smtClean="0">
                <a:ln>
                  <a:noFill/>
                </a:ln>
                <a:solidFill>
                  <a:schemeClr val="tx1">
                    <a:lumMod val="65000"/>
                    <a:lumOff val="35000"/>
                  </a:schemeClr>
                </a:solidFill>
                <a:effectLst/>
                <a:uLnTx/>
                <a:uFillTx/>
                <a:latin typeface="+mn-lt"/>
                <a:ea typeface="+mn-ea"/>
                <a:cs typeface="+mn-cs"/>
              </a:rPr>
              <a:t>2019/2/21</a:t>
            </a:fld>
            <a:endParaRPr kumimoji="0" lang="en-US" altLang="zh-CN" sz="825" b="0" i="0" u="none" strike="noStrike" kern="1200" cap="none" spc="0" normalizeH="0" baseline="0" noProof="0">
              <a:ln>
                <a:noFill/>
              </a:ln>
              <a:solidFill>
                <a:schemeClr val="tx1">
                  <a:lumMod val="65000"/>
                  <a:lumOff val="35000"/>
                </a:schemeClr>
              </a:solidFill>
              <a:effectLst/>
              <a:uLnTx/>
              <a:uFillTx/>
              <a:latin typeface="+mn-lt"/>
              <a:ea typeface="+mn-ea"/>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altLang="zh-CN" sz="825" b="0" i="0" u="none" strike="noStrike" kern="1200" cap="none" spc="0" normalizeH="0" baseline="0" noProof="0">
              <a:ln>
                <a:noFill/>
              </a:ln>
              <a:solidFill>
                <a:schemeClr val="tx1">
                  <a:lumMod val="65000"/>
                  <a:lumOff val="35000"/>
                </a:schemeClr>
              </a:solidFill>
              <a:effectLst/>
              <a:uLnTx/>
              <a:uFillTx/>
              <a:latin typeface="+mn-lt"/>
              <a:ea typeface="+mn-ea"/>
              <a:cs typeface="+mn-cs"/>
            </a:endParaRPr>
          </a:p>
        </p:txBody>
      </p:sp>
      <p:sp>
        <p:nvSpPr>
          <p:cNvPr id="6" name="灯片编号占位符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281E0AC4-8CFE-4C63-9204-3EEA63BCAF4F}" type="slidenum">
              <a:rPr kumimoji="0" lang="en-US" altLang="zh-CN" sz="825" b="0" i="0" u="none" strike="noStrike" kern="1200" cap="none" spc="0" normalizeH="0" baseline="0" noProof="0">
                <a:ln>
                  <a:noFill/>
                </a:ln>
                <a:solidFill>
                  <a:schemeClr val="tx1">
                    <a:tint val="75000"/>
                  </a:schemeClr>
                </a:solidFill>
                <a:effectLst/>
                <a:uLnTx/>
                <a:uFillTx/>
                <a:latin typeface="+mn-lt"/>
                <a:ea typeface="+mn-ea"/>
                <a:cs typeface="+mn-cs"/>
              </a:rPr>
              <a:t>‹#›</a:t>
            </a:fld>
            <a:endParaRPr kumimoji="0" lang="en-US" altLang="zh-CN" sz="825" b="0" i="0" u="none" strike="noStrike" kern="1200" cap="none" spc="0" normalizeH="0" baseline="0" noProof="0">
              <a:ln>
                <a:noFill/>
              </a:ln>
              <a:solidFill>
                <a:schemeClr val="tx1">
                  <a:tint val="75000"/>
                </a:schemeClr>
              </a:solidFill>
              <a:effectLst/>
              <a:uLnTx/>
              <a:uFillTx/>
              <a:latin typeface="+mn-lt"/>
              <a:ea typeface="+mn-ea"/>
              <a:cs typeface="+mn-cs"/>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0362"/>
            <a:ext cx="1971675" cy="5811838"/>
          </a:xfrm>
        </p:spPr>
        <p:txBody>
          <a:bodyPr vert="eaVert"/>
          <a:lstStyle/>
          <a:p>
            <a:pPr fontAlgn="base"/>
            <a:r>
              <a:rPr lang="zh-CN" altLang="en-US" strike="noStrike" noProof="1" smtClean="0"/>
              <a:t>单击此处编辑母版标题样式</a:t>
            </a:r>
            <a:endParaRPr lang="en-US" strike="noStrike" noProof="1"/>
          </a:p>
        </p:txBody>
      </p:sp>
      <p:sp>
        <p:nvSpPr>
          <p:cNvPr id="3" name="Vertical Text Placeholder 2"/>
          <p:cNvSpPr>
            <a:spLocks noGrp="1"/>
          </p:cNvSpPr>
          <p:nvPr>
            <p:ph type="body" orient="vert" idx="1" hasCustomPrompt="1"/>
          </p:nvPr>
        </p:nvSpPr>
        <p:spPr>
          <a:xfrm>
            <a:off x="628650" y="360363"/>
            <a:ext cx="5800725" cy="5811837"/>
          </a:xfrm>
        </p:spPr>
        <p:txBody>
          <a:bodyPr vert="eaVert"/>
          <a:lstStyle/>
          <a:p>
            <a:pPr lvl="0" fontAlgn="base"/>
            <a:r>
              <a:rPr lang="zh-CN" altLang="en-US" strike="noStrike" noProof="1" smtClean="0"/>
              <a:t>编辑母版文本样式</a:t>
            </a:r>
          </a:p>
          <a:p>
            <a:pPr lvl="1" fontAlgn="base"/>
            <a:r>
              <a:rPr lang="zh-CN" altLang="en-US" strike="noStrike" noProof="1" smtClean="0"/>
              <a:t>第二级</a:t>
            </a:r>
          </a:p>
          <a:p>
            <a:pPr lvl="2" fontAlgn="base"/>
            <a:r>
              <a:rPr lang="zh-CN" altLang="en-US" strike="noStrike" noProof="1" smtClean="0"/>
              <a:t>第三级</a:t>
            </a:r>
          </a:p>
          <a:p>
            <a:pPr lvl="3" fontAlgn="base"/>
            <a:r>
              <a:rPr lang="zh-CN" altLang="en-US" strike="noStrike" noProof="1" smtClean="0"/>
              <a:t>第四级</a:t>
            </a:r>
          </a:p>
          <a:p>
            <a:pPr lvl="4" fontAlgn="base"/>
            <a:r>
              <a:rPr lang="zh-CN" altLang="en-US" strike="noStrike" noProof="1" smtClean="0"/>
              <a:t>第五级</a:t>
            </a:r>
            <a:endParaRPr lang="en-US" strike="noStrike" noProof="1"/>
          </a:p>
        </p:txBody>
      </p:sp>
      <p:sp>
        <p:nvSpPr>
          <p:cNvPr id="4" name="日期占位符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fld id="{CC88F35D-3AF6-4E4F-B93F-6CDC2A496B8D}" type="datetime1">
              <a:rPr kumimoji="0" lang="zh-CN" altLang="en-US" sz="825" b="0" i="0" u="none" strike="noStrike" kern="1200" cap="none" spc="0" normalizeH="0" baseline="0" noProof="0" smtClean="0">
                <a:ln>
                  <a:noFill/>
                </a:ln>
                <a:solidFill>
                  <a:schemeClr val="tx1">
                    <a:lumMod val="65000"/>
                    <a:lumOff val="35000"/>
                  </a:schemeClr>
                </a:solidFill>
                <a:effectLst/>
                <a:uLnTx/>
                <a:uFillTx/>
                <a:latin typeface="+mn-lt"/>
                <a:ea typeface="+mn-ea"/>
                <a:cs typeface="+mn-cs"/>
              </a:rPr>
              <a:t>2019/2/21</a:t>
            </a:fld>
            <a:endParaRPr kumimoji="0" lang="en-US" altLang="zh-CN" sz="825" b="0" i="0" u="none" strike="noStrike" kern="1200" cap="none" spc="0" normalizeH="0" baseline="0" noProof="0">
              <a:ln>
                <a:noFill/>
              </a:ln>
              <a:solidFill>
                <a:schemeClr val="tx1">
                  <a:lumMod val="65000"/>
                  <a:lumOff val="35000"/>
                </a:schemeClr>
              </a:solidFill>
              <a:effectLst/>
              <a:uLnTx/>
              <a:uFillTx/>
              <a:latin typeface="+mn-lt"/>
              <a:ea typeface="+mn-ea"/>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altLang="zh-CN" sz="825" b="0" i="0" u="none" strike="noStrike" kern="1200" cap="none" spc="0" normalizeH="0" baseline="0" noProof="0">
              <a:ln>
                <a:noFill/>
              </a:ln>
              <a:solidFill>
                <a:schemeClr val="tx1">
                  <a:lumMod val="65000"/>
                  <a:lumOff val="35000"/>
                </a:schemeClr>
              </a:solidFill>
              <a:effectLst/>
              <a:uLnTx/>
              <a:uFillTx/>
              <a:latin typeface="+mn-lt"/>
              <a:ea typeface="+mn-ea"/>
              <a:cs typeface="+mn-cs"/>
            </a:endParaRPr>
          </a:p>
        </p:txBody>
      </p:sp>
      <p:sp>
        <p:nvSpPr>
          <p:cNvPr id="6" name="灯片编号占位符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281E0AC4-8CFE-4C63-9204-3EEA63BCAF4F}" type="slidenum">
              <a:rPr kumimoji="0" lang="en-US" altLang="zh-CN" sz="825" b="0" i="0" u="none" strike="noStrike" kern="1200" cap="none" spc="0" normalizeH="0" baseline="0" noProof="0">
                <a:ln>
                  <a:noFill/>
                </a:ln>
                <a:solidFill>
                  <a:schemeClr val="tx1">
                    <a:tint val="75000"/>
                  </a:schemeClr>
                </a:solidFill>
                <a:effectLst/>
                <a:uLnTx/>
                <a:uFillTx/>
                <a:latin typeface="+mn-lt"/>
                <a:ea typeface="+mn-ea"/>
                <a:cs typeface="+mn-cs"/>
              </a:rPr>
              <a:t>‹#›</a:t>
            </a:fld>
            <a:endParaRPr kumimoji="0" lang="en-US" altLang="zh-CN" sz="825" b="0" i="0" u="none" strike="noStrike" kern="1200" cap="none" spc="0" normalizeH="0" baseline="0" noProof="0">
              <a:ln>
                <a:noFill/>
              </a:ln>
              <a:solidFill>
                <a:schemeClr val="tx1">
                  <a:tint val="75000"/>
                </a:schemeClr>
              </a:solidFill>
              <a:effectLst/>
              <a:uLnTx/>
              <a:uFillTx/>
              <a:latin typeface="+mn-lt"/>
              <a:ea typeface="+mn-ea"/>
              <a:cs typeface="+mn-cs"/>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xAndObj">
  <p:cSld name="标题，文本与内容">
    <p:spTree>
      <p:nvGrpSpPr>
        <p:cNvPr id="1" name=""/>
        <p:cNvGrpSpPr/>
        <p:nvPr/>
      </p:nvGrpSpPr>
      <p:grpSpPr>
        <a:xfrm>
          <a:off x="0" y="0"/>
          <a:ext cx="0" cy="0"/>
          <a:chOff x="0" y="0"/>
          <a:chExt cx="0" cy="0"/>
        </a:xfrm>
      </p:grpSpPr>
      <p:sp>
        <p:nvSpPr>
          <p:cNvPr id="2" name="标题 1"/>
          <p:cNvSpPr>
            <a:spLocks noGrp="1"/>
          </p:cNvSpPr>
          <p:nvPr>
            <p:ph type="title"/>
          </p:nvPr>
        </p:nvSpPr>
        <p:spPr>
          <a:xfrm>
            <a:off x="574675" y="304800"/>
            <a:ext cx="8001000" cy="1216025"/>
          </a:xfrm>
        </p:spPr>
        <p:txBody>
          <a:bodyPr/>
          <a:lstStyle/>
          <a:p>
            <a:pPr fontAlgn="base"/>
            <a:r>
              <a:rPr lang="zh-CN" altLang="en-US" strike="noStrike" noProof="1" smtClean="0"/>
              <a:t>单击此处编辑母版标题样式</a:t>
            </a:r>
            <a:endParaRPr lang="zh-CN" altLang="en-US" strike="noStrike" noProof="1"/>
          </a:p>
        </p:txBody>
      </p:sp>
      <p:sp>
        <p:nvSpPr>
          <p:cNvPr id="3" name="文本占位符 2"/>
          <p:cNvSpPr>
            <a:spLocks noGrp="1"/>
          </p:cNvSpPr>
          <p:nvPr>
            <p:ph type="body" sz="half" idx="1"/>
          </p:nvPr>
        </p:nvSpPr>
        <p:spPr>
          <a:xfrm>
            <a:off x="566738" y="1752600"/>
            <a:ext cx="3924300" cy="4267200"/>
          </a:xfrm>
        </p:spPr>
        <p:txBody>
          <a:bodyPr/>
          <a:lstStyle/>
          <a:p>
            <a:pPr lvl="0" fontAlgn="base"/>
            <a:r>
              <a:rPr lang="zh-CN" altLang="en-US" strike="noStrike" noProof="1" smtClean="0"/>
              <a:t>单击此处编辑母版文本样式</a:t>
            </a:r>
          </a:p>
          <a:p>
            <a:pPr lvl="1" fontAlgn="base"/>
            <a:r>
              <a:rPr lang="zh-CN" altLang="en-US" strike="noStrike" noProof="1" smtClean="0"/>
              <a:t>第二级</a:t>
            </a:r>
          </a:p>
          <a:p>
            <a:pPr lvl="2" fontAlgn="base"/>
            <a:r>
              <a:rPr lang="zh-CN" altLang="en-US" strike="noStrike" noProof="1" smtClean="0"/>
              <a:t>第三级</a:t>
            </a:r>
          </a:p>
          <a:p>
            <a:pPr lvl="3" fontAlgn="base"/>
            <a:r>
              <a:rPr lang="zh-CN" altLang="en-US" strike="noStrike" noProof="1" smtClean="0"/>
              <a:t>第四级</a:t>
            </a:r>
          </a:p>
          <a:p>
            <a:pPr lvl="4" fontAlgn="base"/>
            <a:r>
              <a:rPr lang="zh-CN" altLang="en-US" strike="noStrike" noProof="1" smtClean="0"/>
              <a:t>第五级</a:t>
            </a:r>
            <a:endParaRPr lang="zh-CN" altLang="en-US" strike="noStrike" noProof="1"/>
          </a:p>
        </p:txBody>
      </p:sp>
      <p:sp>
        <p:nvSpPr>
          <p:cNvPr id="4" name="内容占位符 3"/>
          <p:cNvSpPr>
            <a:spLocks noGrp="1"/>
          </p:cNvSpPr>
          <p:nvPr>
            <p:ph sz="half" idx="2"/>
          </p:nvPr>
        </p:nvSpPr>
        <p:spPr>
          <a:xfrm>
            <a:off x="4643438" y="1752600"/>
            <a:ext cx="3924300" cy="4267200"/>
          </a:xfrm>
        </p:spPr>
        <p:txBody>
          <a:bodyPr/>
          <a:lstStyle/>
          <a:p>
            <a:pPr lvl="0" fontAlgn="base"/>
            <a:r>
              <a:rPr lang="zh-CN" altLang="en-US" strike="noStrike" noProof="1" smtClean="0"/>
              <a:t>单击此处编辑母版文本样式</a:t>
            </a:r>
          </a:p>
          <a:p>
            <a:pPr lvl="1" fontAlgn="base"/>
            <a:r>
              <a:rPr lang="zh-CN" altLang="en-US" strike="noStrike" noProof="1" smtClean="0"/>
              <a:t>第二级</a:t>
            </a:r>
          </a:p>
          <a:p>
            <a:pPr lvl="2" fontAlgn="base"/>
            <a:r>
              <a:rPr lang="zh-CN" altLang="en-US" strike="noStrike" noProof="1" smtClean="0"/>
              <a:t>第三级</a:t>
            </a:r>
          </a:p>
          <a:p>
            <a:pPr lvl="3" fontAlgn="base"/>
            <a:r>
              <a:rPr lang="zh-CN" altLang="en-US" strike="noStrike" noProof="1" smtClean="0"/>
              <a:t>第四级</a:t>
            </a:r>
          </a:p>
          <a:p>
            <a:pPr lvl="4" fontAlgn="base"/>
            <a:r>
              <a:rPr lang="zh-CN" altLang="en-US" strike="noStrike" noProof="1" smtClean="0"/>
              <a:t>第五级</a:t>
            </a:r>
            <a:endParaRPr lang="zh-CN" altLang="en-US" strike="noStrike" noProof="1"/>
          </a:p>
        </p:txBody>
      </p:sp>
      <p:sp>
        <p:nvSpPr>
          <p:cNvPr id="5" name="日期占位符 4"/>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fld id="{9D4ADB81-F0A6-4D88-BF69-B2B45D67A177}" type="datetime1">
              <a:rPr kumimoji="0" lang="zh-CN" altLang="en-US" sz="825" b="0" i="0" u="none" strike="noStrike" kern="1200" cap="none" spc="0" normalizeH="0" baseline="0" noProof="0" smtClean="0">
                <a:ln>
                  <a:noFill/>
                </a:ln>
                <a:solidFill>
                  <a:schemeClr val="tx1">
                    <a:lumMod val="65000"/>
                    <a:lumOff val="35000"/>
                  </a:schemeClr>
                </a:solidFill>
                <a:effectLst/>
                <a:uLnTx/>
                <a:uFillTx/>
                <a:latin typeface="+mn-lt"/>
                <a:ea typeface="+mn-ea"/>
                <a:cs typeface="+mn-cs"/>
              </a:rPr>
              <a:t>2019/2/21</a:t>
            </a:fld>
            <a:endParaRPr kumimoji="0" lang="en-US" altLang="zh-CN" sz="825" b="0" i="0" u="none" strike="noStrike" kern="1200" cap="none" spc="0" normalizeH="0" baseline="0" noProof="0">
              <a:ln>
                <a:noFill/>
              </a:ln>
              <a:solidFill>
                <a:schemeClr val="tx1">
                  <a:lumMod val="65000"/>
                  <a:lumOff val="35000"/>
                </a:schemeClr>
              </a:solidFill>
              <a:effectLst/>
              <a:uLnTx/>
              <a:uFillTx/>
              <a:latin typeface="+mn-lt"/>
              <a:ea typeface="+mn-ea"/>
              <a:cs typeface="+mn-cs"/>
            </a:endParaRPr>
          </a:p>
        </p:txBody>
      </p:sp>
      <p:sp>
        <p:nvSpPr>
          <p:cNvPr id="6" name="页脚占位符 5"/>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altLang="zh-CN" sz="825" b="0" i="0" u="none" strike="noStrike" kern="1200" cap="none" spc="0" normalizeH="0" baseline="0" noProof="0">
              <a:ln>
                <a:noFill/>
              </a:ln>
              <a:solidFill>
                <a:schemeClr val="tx1">
                  <a:lumMod val="65000"/>
                  <a:lumOff val="35000"/>
                </a:schemeClr>
              </a:solidFill>
              <a:effectLst/>
              <a:uLnTx/>
              <a:uFillTx/>
              <a:latin typeface="+mn-lt"/>
              <a:ea typeface="+mn-ea"/>
              <a:cs typeface="+mn-cs"/>
            </a:endParaRPr>
          </a:p>
        </p:txBody>
      </p:sp>
      <p:sp>
        <p:nvSpPr>
          <p:cNvPr id="7" name="灯片编号占位符 6"/>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281E0AC4-8CFE-4C63-9204-3EEA63BCAF4F}" type="slidenum">
              <a:rPr kumimoji="0" lang="en-US" altLang="zh-CN" sz="825" b="0" i="0" u="none" strike="noStrike" kern="1200" cap="none" spc="0" normalizeH="0" baseline="0" noProof="0">
                <a:ln>
                  <a:noFill/>
                </a:ln>
                <a:solidFill>
                  <a:schemeClr val="tx1">
                    <a:tint val="75000"/>
                  </a:schemeClr>
                </a:solidFill>
                <a:effectLst/>
                <a:uLnTx/>
                <a:uFillTx/>
                <a:latin typeface="+mn-lt"/>
                <a:ea typeface="+mn-ea"/>
                <a:cs typeface="+mn-cs"/>
              </a:rPr>
              <a:t>‹#›</a:t>
            </a:fld>
            <a:endParaRPr kumimoji="0" lang="en-US" altLang="zh-CN" sz="825" b="0" i="0" u="none" strike="noStrike" kern="1200" cap="none" spc="0" normalizeH="0" baseline="0" noProof="0">
              <a:ln>
                <a:noFill/>
              </a:ln>
              <a:solidFill>
                <a:schemeClr val="tx1">
                  <a:tint val="75000"/>
                </a:schemeClr>
              </a:solidFill>
              <a:effectLst/>
              <a:uLnTx/>
              <a:uFillTx/>
              <a:latin typeface="+mn-lt"/>
              <a:ea typeface="+mn-ea"/>
              <a:cs typeface="+mn-cs"/>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bl">
  <p:cSld name="标题和表格">
    <p:spTree>
      <p:nvGrpSpPr>
        <p:cNvPr id="1" name=""/>
        <p:cNvGrpSpPr/>
        <p:nvPr/>
      </p:nvGrpSpPr>
      <p:grpSpPr>
        <a:xfrm>
          <a:off x="0" y="0"/>
          <a:ext cx="0" cy="0"/>
          <a:chOff x="0" y="0"/>
          <a:chExt cx="0" cy="0"/>
        </a:xfrm>
      </p:grpSpPr>
      <p:sp>
        <p:nvSpPr>
          <p:cNvPr id="2" name="标题 1"/>
          <p:cNvSpPr>
            <a:spLocks noGrp="1"/>
          </p:cNvSpPr>
          <p:nvPr>
            <p:ph type="title"/>
          </p:nvPr>
        </p:nvSpPr>
        <p:spPr>
          <a:xfrm>
            <a:off x="574675" y="304800"/>
            <a:ext cx="8001000" cy="1216025"/>
          </a:xfrm>
        </p:spPr>
        <p:txBody>
          <a:bodyPr/>
          <a:lstStyle/>
          <a:p>
            <a:pPr fontAlgn="base"/>
            <a:r>
              <a:rPr lang="zh-CN" altLang="en-US" strike="noStrike" noProof="1" smtClean="0"/>
              <a:t>单击此处编辑母版标题样式</a:t>
            </a:r>
            <a:endParaRPr lang="zh-CN" altLang="en-US" strike="noStrike" noProof="1"/>
          </a:p>
        </p:txBody>
      </p:sp>
      <p:sp>
        <p:nvSpPr>
          <p:cNvPr id="3" name="表格占位符 2"/>
          <p:cNvSpPr>
            <a:spLocks noGrp="1"/>
          </p:cNvSpPr>
          <p:nvPr>
            <p:ph type="tbl" idx="1"/>
          </p:nvPr>
        </p:nvSpPr>
        <p:spPr>
          <a:xfrm>
            <a:off x="566738" y="1752600"/>
            <a:ext cx="8001000" cy="4267200"/>
          </a:xfrm>
        </p:spPr>
        <p:txBody>
          <a:bodyPr vert="horz" lIns="91440" tIns="45720" rIns="91440" bIns="45720" rtlCol="0">
            <a:normAutofit/>
          </a:bodyPr>
          <a:lstStyle/>
          <a:p>
            <a:pPr marL="171450" marR="0" lvl="0" indent="-171450" algn="l" defTabSz="685800" rtl="0" eaLnBrk="1" fontAlgn="base" latinLnBrk="0" hangingPunct="1">
              <a:lnSpc>
                <a:spcPct val="90000"/>
              </a:lnSpc>
              <a:spcBef>
                <a:spcPts val="750"/>
              </a:spcBef>
              <a:spcAft>
                <a:spcPct val="0"/>
              </a:spcAft>
              <a:buClrTx/>
              <a:buSzTx/>
              <a:buFont typeface="Wingdings 2" panose="05020102010507070707" pitchFamily="18" charset="2"/>
              <a:buChar char=""/>
              <a:defRPr/>
            </a:pPr>
            <a:endParaRPr kumimoji="0" lang="zh-CN" altLang="en-US" sz="2100" b="0" i="0" u="none" strike="noStrike" kern="1200" cap="none" spc="0" normalizeH="0" baseline="0" noProof="0" smtClean="0">
              <a:ln>
                <a:noFill/>
              </a:ln>
              <a:solidFill>
                <a:schemeClr val="tx1"/>
              </a:solidFill>
              <a:effectLst/>
              <a:uLnTx/>
              <a:uFillTx/>
              <a:latin typeface="+mn-lt"/>
              <a:ea typeface="+mn-ea"/>
              <a:cs typeface="+mn-cs"/>
            </a:endParaRPr>
          </a:p>
        </p:txBody>
      </p:sp>
      <p:sp>
        <p:nvSpPr>
          <p:cNvPr id="4" name="日期占位符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fld id="{2DE85E2B-54A6-4582-8E4B-36E53963A9CD}" type="datetime1">
              <a:rPr kumimoji="0" lang="zh-CN" altLang="en-US" sz="825" b="0" i="0" u="none" strike="noStrike" kern="1200" cap="none" spc="0" normalizeH="0" baseline="0" noProof="0" smtClean="0">
                <a:ln>
                  <a:noFill/>
                </a:ln>
                <a:solidFill>
                  <a:schemeClr val="tx1">
                    <a:lumMod val="65000"/>
                    <a:lumOff val="35000"/>
                  </a:schemeClr>
                </a:solidFill>
                <a:effectLst/>
                <a:uLnTx/>
                <a:uFillTx/>
                <a:latin typeface="+mn-lt"/>
                <a:ea typeface="+mn-ea"/>
                <a:cs typeface="+mn-cs"/>
              </a:rPr>
              <a:t>2019/2/21</a:t>
            </a:fld>
            <a:endParaRPr kumimoji="0" lang="en-US" altLang="zh-CN" sz="825" b="0" i="0" u="none" strike="noStrike" kern="1200" cap="none" spc="0" normalizeH="0" baseline="0" noProof="0">
              <a:ln>
                <a:noFill/>
              </a:ln>
              <a:solidFill>
                <a:schemeClr val="tx1">
                  <a:lumMod val="65000"/>
                  <a:lumOff val="35000"/>
                </a:schemeClr>
              </a:solidFill>
              <a:effectLst/>
              <a:uLnTx/>
              <a:uFillTx/>
              <a:latin typeface="+mn-lt"/>
              <a:ea typeface="+mn-ea"/>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altLang="zh-CN" sz="825" b="0" i="0" u="none" strike="noStrike" kern="1200" cap="none" spc="0" normalizeH="0" baseline="0" noProof="0">
              <a:ln>
                <a:noFill/>
              </a:ln>
              <a:solidFill>
                <a:schemeClr val="tx1">
                  <a:lumMod val="65000"/>
                  <a:lumOff val="35000"/>
                </a:schemeClr>
              </a:solidFill>
              <a:effectLst/>
              <a:uLnTx/>
              <a:uFillTx/>
              <a:latin typeface="+mn-lt"/>
              <a:ea typeface="+mn-ea"/>
              <a:cs typeface="+mn-cs"/>
            </a:endParaRPr>
          </a:p>
        </p:txBody>
      </p:sp>
      <p:sp>
        <p:nvSpPr>
          <p:cNvPr id="6" name="灯片编号占位符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281E0AC4-8CFE-4C63-9204-3EEA63BCAF4F}" type="slidenum">
              <a:rPr kumimoji="0" lang="en-US" altLang="zh-CN" sz="825" b="0" i="0" u="none" strike="noStrike" kern="1200" cap="none" spc="0" normalizeH="0" baseline="0" noProof="0">
                <a:ln>
                  <a:noFill/>
                </a:ln>
                <a:solidFill>
                  <a:schemeClr val="tx1">
                    <a:tint val="75000"/>
                  </a:schemeClr>
                </a:solidFill>
                <a:effectLst/>
                <a:uLnTx/>
                <a:uFillTx/>
                <a:latin typeface="+mn-lt"/>
                <a:ea typeface="+mn-ea"/>
                <a:cs typeface="+mn-cs"/>
              </a:rPr>
              <a:t>‹#›</a:t>
            </a:fld>
            <a:endParaRPr kumimoji="0" lang="en-US" altLang="zh-CN" sz="825" b="0" i="0" u="none" strike="noStrike" kern="1200" cap="none" spc="0" normalizeH="0" baseline="0" noProof="0">
              <a:ln>
                <a:noFill/>
              </a:ln>
              <a:solidFill>
                <a:schemeClr val="tx1">
                  <a:tint val="75000"/>
                </a:schemeClr>
              </a:solidFill>
              <a:effectLst/>
              <a:uLnTx/>
              <a:uFillTx/>
              <a:latin typeface="+mn-lt"/>
              <a:ea typeface="+mn-ea"/>
              <a:cs typeface="+mn-cs"/>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14" name="标题 13"/>
          <p:cNvSpPr>
            <a:spLocks noGrp="1"/>
          </p:cNvSpPr>
          <p:nvPr>
            <p:ph type="ctrTitle"/>
          </p:nvPr>
        </p:nvSpPr>
        <p:spPr>
          <a:xfrm>
            <a:off x="1432560" y="443083"/>
            <a:ext cx="7406640" cy="1472184"/>
          </a:xfrm>
        </p:spPr>
        <p:txBody>
          <a:bodyPr anchor="b"/>
          <a:lstStyle>
            <a:lvl1pPr algn="l">
              <a:defRPr/>
            </a:lvl1pPr>
          </a:lstStyle>
          <a:p>
            <a:r>
              <a:rPr kumimoji="0" lang="zh-CN" altLang="en-US" smtClean="0"/>
              <a:t>单击此处编辑母版标题样式</a:t>
            </a:r>
            <a:endParaRPr kumimoji="0" lang="en-US"/>
          </a:p>
        </p:txBody>
      </p:sp>
      <p:sp>
        <p:nvSpPr>
          <p:cNvPr id="22" name="副标题 21"/>
          <p:cNvSpPr>
            <a:spLocks noGrp="1"/>
          </p:cNvSpPr>
          <p:nvPr>
            <p:ph type="subTitle" idx="1"/>
          </p:nvPr>
        </p:nvSpPr>
        <p:spPr>
          <a:xfrm>
            <a:off x="1432560" y="2553009"/>
            <a:ext cx="7406640" cy="1752600"/>
          </a:xfrm>
        </p:spPr>
        <p:txBody>
          <a:bodyPr tIns="0"/>
          <a:lstStyle>
            <a:lvl1pPr marL="15240" indent="0" algn="l">
              <a:buNone/>
              <a:defRPr sz="1800">
                <a:solidFill>
                  <a:schemeClr val="tx2">
                    <a:shade val="30000"/>
                    <a:satMod val="150000"/>
                  </a:schemeClr>
                </a:solidFill>
                <a:latin typeface="华文中宋" panose="02010600040101010101" charset="-122"/>
                <a:ea typeface="华文中宋" panose="02010600040101010101" charset="-122"/>
              </a:defRPr>
            </a:lvl1pPr>
            <a:lvl2pPr marL="257175" indent="0" algn="ctr">
              <a:buNone/>
            </a:lvl2pPr>
            <a:lvl3pPr marL="514350" indent="0" algn="ctr">
              <a:buNone/>
            </a:lvl3pPr>
            <a:lvl4pPr marL="771525" indent="0" algn="ctr">
              <a:buNone/>
            </a:lvl4pPr>
            <a:lvl5pPr marL="1028700" indent="0" algn="ctr">
              <a:buNone/>
            </a:lvl5pPr>
            <a:lvl6pPr marL="1285875" indent="0" algn="ctr">
              <a:buNone/>
            </a:lvl6pPr>
            <a:lvl7pPr marL="1543050" indent="0" algn="ctr">
              <a:buNone/>
            </a:lvl7pPr>
            <a:lvl8pPr marL="1800225" indent="0" algn="ctr">
              <a:buNone/>
            </a:lvl8pPr>
            <a:lvl9pPr marL="2057400" indent="0" algn="ctr">
              <a:buNone/>
            </a:lvl9pPr>
          </a:lstStyle>
          <a:p>
            <a:r>
              <a:rPr kumimoji="0" lang="zh-CN" altLang="en-US" smtClean="0"/>
              <a:t>单击此处编辑母版副标题样式</a:t>
            </a:r>
            <a:endParaRPr kumimoji="0" lang="en-US"/>
          </a:p>
        </p:txBody>
      </p:sp>
      <p:sp>
        <p:nvSpPr>
          <p:cNvPr id="7" name="日期占位符 6"/>
          <p:cNvSpPr>
            <a:spLocks noGrp="1"/>
          </p:cNvSpPr>
          <p:nvPr>
            <p:ph type="dt" sz="half"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31A76355-F47A-4FDF-A66D-1AAC53C2FB65}" type="datetime1">
              <a:rPr kumimoji="0" lang="zh-CN" altLang="en-US" sz="900" b="0" i="0" u="none" strike="noStrike" kern="1200" cap="none" spc="0" normalizeH="0" baseline="0" noProof="0" smtClean="0">
                <a:ln>
                  <a:noFill/>
                </a:ln>
                <a:solidFill>
                  <a:schemeClr val="tx1">
                    <a:tint val="75000"/>
                  </a:schemeClr>
                </a:solidFill>
                <a:effectLst/>
                <a:uLnTx/>
                <a:uFillTx/>
                <a:latin typeface="+mn-lt"/>
                <a:ea typeface="+mn-ea"/>
                <a:cs typeface="+mn-cs"/>
              </a:rPr>
              <a:t>2019/2/21</a:t>
            </a:fld>
            <a:endParaRPr kumimoji="0" lang="en-US" altLang="zh-CN" sz="9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20" name="页脚占位符 19"/>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altLang="zh-CN" sz="9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10" name="灯片编号占位符 9"/>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7102CAC8-67C1-4AF3-BC85-8C885FC60E57}" type="slidenum">
              <a:rPr kumimoji="0" lang="en-US" altLang="zh-CN" sz="2000" b="0" i="0" u="none" strike="noStrike" kern="1200" cap="none" spc="0" normalizeH="0" baseline="0" noProof="0">
                <a:ln>
                  <a:noFill/>
                </a:ln>
                <a:solidFill>
                  <a:srgbClr val="FEFFFF"/>
                </a:solidFill>
                <a:effectLst/>
                <a:uLnTx/>
                <a:uFillTx/>
                <a:latin typeface="+mn-lt"/>
                <a:ea typeface="+mn-ea"/>
                <a:cs typeface="+mn-cs"/>
              </a:rPr>
              <a:t>‹#›</a:t>
            </a:fld>
            <a:endParaRPr kumimoji="0" lang="en-US" altLang="zh-CN" sz="2000" b="0" i="0" u="none" strike="noStrike" kern="1200" cap="none" spc="0" normalizeH="0" baseline="0" noProof="0">
              <a:ln>
                <a:noFill/>
              </a:ln>
              <a:solidFill>
                <a:srgbClr val="FEFFFF"/>
              </a:solidFill>
              <a:effectLst/>
              <a:uLnTx/>
              <a:uFillTx/>
              <a:latin typeface="+mn-lt"/>
              <a:ea typeface="+mn-ea"/>
              <a:cs typeface="+mn-cs"/>
            </a:endParaRPr>
          </a:p>
        </p:txBody>
      </p:sp>
      <p:sp>
        <p:nvSpPr>
          <p:cNvPr id="8" name="椭圆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p>
            <a:pPr algn="ctr" eaLnBrk="1" latinLnBrk="0" hangingPunct="1"/>
            <a:endParaRPr kumimoji="0" lang="en-US" sz="100"/>
          </a:p>
        </p:txBody>
      </p:sp>
      <p:sp>
        <p:nvSpPr>
          <p:cNvPr id="9" name="椭圆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p>
            <a:pPr algn="ctr" eaLnBrk="1" latinLnBrk="0" hangingPunct="1"/>
            <a:endParaRPr kumimoji="0" lang="en-US" sz="100"/>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0" lang="zh-CN" altLang="en-US" smtClean="0"/>
              <a:t>单击此处编辑母版标题样式</a:t>
            </a:r>
            <a:endParaRPr kumimoji="0" lang="en-US"/>
          </a:p>
        </p:txBody>
      </p:sp>
      <p:sp>
        <p:nvSpPr>
          <p:cNvPr id="3" name="内容占位符 2"/>
          <p:cNvSpPr>
            <a:spLocks noGrp="1"/>
          </p:cNvSpPr>
          <p:nvPr>
            <p:ph idx="1"/>
          </p:nvPr>
        </p:nvSpPr>
        <p:spPr/>
        <p:txBody>
          <a:bodyPr/>
          <a:lstStyle>
            <a:lvl1pPr marL="46990" indent="0">
              <a:lnSpc>
                <a:spcPct val="150000"/>
              </a:lnSpc>
              <a:buNone/>
              <a:defRPr/>
            </a:lvl1pPr>
            <a:lvl2pPr marL="226695" indent="0">
              <a:lnSpc>
                <a:spcPct val="150000"/>
              </a:lnSpc>
              <a:buNone/>
              <a:defRPr/>
            </a:lvl2pPr>
            <a:lvl3pPr marL="370840" indent="0">
              <a:lnSpc>
                <a:spcPct val="150000"/>
              </a:lnSpc>
              <a:buNone/>
              <a:defRPr/>
            </a:lvl3pPr>
            <a:lvl4pPr marL="519430" indent="0">
              <a:lnSpc>
                <a:spcPct val="150000"/>
              </a:lnSpc>
              <a:buNone/>
              <a:defRPr/>
            </a:lvl4pPr>
            <a:lvl5pPr marL="628015" indent="0">
              <a:lnSpc>
                <a:spcPct val="150000"/>
              </a:lnSpc>
              <a:buNone/>
              <a:defRPr/>
            </a:lvl5p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4" name="日期占位符 3"/>
          <p:cNvSpPr>
            <a:spLocks noGrp="1"/>
          </p:cNvSpPr>
          <p:nvPr>
            <p:ph type="dt" sz="half"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4C5A47B6-97CD-470E-9132-03CEDD67118B}" type="datetime1">
              <a:rPr kumimoji="0" lang="zh-CN" altLang="en-US" sz="900" b="0" i="0" u="none" strike="noStrike" kern="1200" cap="none" spc="0" normalizeH="0" baseline="0" noProof="0" smtClean="0">
                <a:ln>
                  <a:noFill/>
                </a:ln>
                <a:solidFill>
                  <a:schemeClr val="tx1">
                    <a:tint val="75000"/>
                  </a:schemeClr>
                </a:solidFill>
                <a:effectLst/>
                <a:uLnTx/>
                <a:uFillTx/>
                <a:latin typeface="+mn-lt"/>
                <a:ea typeface="+mn-ea"/>
                <a:cs typeface="+mn-cs"/>
              </a:rPr>
              <a:t>2019/2/21</a:t>
            </a:fld>
            <a:endParaRPr kumimoji="0" lang="en-US" altLang="zh-CN" sz="9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5" name="页脚占位符 4"/>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altLang="zh-CN" sz="9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6" name="灯片编号占位符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CF11D6F4-2239-45A7-A867-898FD68D1045}" type="slidenum">
              <a:rPr kumimoji="0" lang="en-US" altLang="zh-CN" sz="2000" b="0" i="0" u="none" strike="noStrike" kern="1200" cap="none" spc="0" normalizeH="0" baseline="0" noProof="0">
                <a:ln>
                  <a:noFill/>
                </a:ln>
                <a:solidFill>
                  <a:srgbClr val="FEFFFF"/>
                </a:solidFill>
                <a:effectLst/>
                <a:uLnTx/>
                <a:uFillTx/>
                <a:latin typeface="+mn-lt"/>
                <a:ea typeface="+mn-ea"/>
                <a:cs typeface="+mn-cs"/>
              </a:rPr>
              <a:t>‹#›</a:t>
            </a:fld>
            <a:endParaRPr kumimoji="0" lang="en-US" altLang="zh-CN" sz="2000" b="0" i="0" u="none" strike="noStrike" kern="1200" cap="none" spc="0" normalizeH="0" baseline="0" noProof="0">
              <a:ln>
                <a:noFill/>
              </a:ln>
              <a:solidFill>
                <a:srgbClr val="FEFFFF"/>
              </a:solidFill>
              <a:effectLst/>
              <a:uLnTx/>
              <a:uFillTx/>
              <a:latin typeface="+mn-lt"/>
              <a:ea typeface="+mn-ea"/>
              <a:cs typeface="+mn-cs"/>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7" name="矩形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00"/>
          </a:p>
        </p:txBody>
      </p:sp>
      <p:sp>
        <p:nvSpPr>
          <p:cNvPr id="2" name="标题 1"/>
          <p:cNvSpPr>
            <a:spLocks noGrp="1"/>
          </p:cNvSpPr>
          <p:nvPr>
            <p:ph type="title"/>
          </p:nvPr>
        </p:nvSpPr>
        <p:spPr>
          <a:xfrm>
            <a:off x="2578392" y="2600325"/>
            <a:ext cx="6400800" cy="2286000"/>
          </a:xfrm>
        </p:spPr>
        <p:txBody>
          <a:bodyPr anchor="t"/>
          <a:lstStyle>
            <a:lvl1pPr algn="l">
              <a:lnSpc>
                <a:spcPts val="4500"/>
              </a:lnSpc>
              <a:buNone/>
              <a:defRPr sz="2250" b="1" cap="all"/>
            </a:lvl1pPr>
          </a:lstStyle>
          <a:p>
            <a:r>
              <a:rPr kumimoji="0" lang="zh-CN" altLang="en-US" smtClean="0"/>
              <a:t>单击此处编辑母版标题样式</a:t>
            </a:r>
            <a:endParaRPr kumimoji="0" lang="en-US"/>
          </a:p>
        </p:txBody>
      </p:sp>
      <p:sp>
        <p:nvSpPr>
          <p:cNvPr id="3" name="文本占位符 2"/>
          <p:cNvSpPr>
            <a:spLocks noGrp="1"/>
          </p:cNvSpPr>
          <p:nvPr>
            <p:ph type="body" idx="1"/>
          </p:nvPr>
        </p:nvSpPr>
        <p:spPr>
          <a:xfrm>
            <a:off x="2578392" y="1066800"/>
            <a:ext cx="6400800" cy="1509712"/>
          </a:xfrm>
        </p:spPr>
        <p:txBody>
          <a:bodyPr anchor="b"/>
          <a:lstStyle>
            <a:lvl1pPr marL="10795" indent="0">
              <a:lnSpc>
                <a:spcPts val="2300"/>
              </a:lnSpc>
              <a:spcBef>
                <a:spcPts val="0"/>
              </a:spcBef>
              <a:buNone/>
              <a:defRPr sz="1125">
                <a:solidFill>
                  <a:schemeClr val="tx2">
                    <a:shade val="30000"/>
                    <a:satMod val="150000"/>
                  </a:schemeClr>
                </a:solidFill>
              </a:defRPr>
            </a:lvl1pPr>
            <a:lvl2pPr>
              <a:buNone/>
              <a:defRPr sz="1015">
                <a:solidFill>
                  <a:schemeClr val="tx1">
                    <a:tint val="75000"/>
                  </a:schemeClr>
                </a:solidFill>
              </a:defRPr>
            </a:lvl2pPr>
            <a:lvl3pPr>
              <a:buNone/>
              <a:defRPr sz="900">
                <a:solidFill>
                  <a:schemeClr val="tx1">
                    <a:tint val="75000"/>
                  </a:schemeClr>
                </a:solidFill>
              </a:defRPr>
            </a:lvl3pPr>
            <a:lvl4pPr>
              <a:buNone/>
              <a:defRPr sz="790">
                <a:solidFill>
                  <a:schemeClr val="tx1">
                    <a:tint val="75000"/>
                  </a:schemeClr>
                </a:solidFill>
              </a:defRPr>
            </a:lvl4pPr>
            <a:lvl5pPr>
              <a:buNone/>
              <a:defRPr sz="790">
                <a:solidFill>
                  <a:schemeClr val="tx1">
                    <a:tint val="75000"/>
                  </a:schemeClr>
                </a:solidFill>
              </a:defRPr>
            </a:lvl5pPr>
          </a:lstStyle>
          <a:p>
            <a:pPr lvl="0" eaLnBrk="1" latinLnBrk="0" hangingPunct="1"/>
            <a:r>
              <a:rPr kumimoji="0" lang="zh-CN" altLang="en-US" smtClean="0"/>
              <a:t>单击此处编辑母版文本样式</a:t>
            </a:r>
          </a:p>
        </p:txBody>
      </p:sp>
      <p:sp>
        <p:nvSpPr>
          <p:cNvPr id="4" name="日期占位符 3"/>
          <p:cNvSpPr>
            <a:spLocks noGrp="1"/>
          </p:cNvSpPr>
          <p:nvPr>
            <p:ph type="dt" sz="half"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EC6FE12D-A92B-4A03-8B9D-62174099FAC6}" type="datetime1">
              <a:rPr kumimoji="0" lang="zh-CN" altLang="en-US" sz="900" b="0" i="0" u="none" strike="noStrike" kern="1200" cap="none" spc="0" normalizeH="0" baseline="0" noProof="0" smtClean="0">
                <a:ln>
                  <a:noFill/>
                </a:ln>
                <a:solidFill>
                  <a:schemeClr val="tx1">
                    <a:tint val="75000"/>
                  </a:schemeClr>
                </a:solidFill>
                <a:effectLst/>
                <a:uLnTx/>
                <a:uFillTx/>
                <a:latin typeface="+mn-lt"/>
                <a:ea typeface="+mn-ea"/>
                <a:cs typeface="+mn-cs"/>
              </a:rPr>
              <a:t>2019/2/21</a:t>
            </a:fld>
            <a:endParaRPr kumimoji="0" lang="en-US" altLang="zh-CN" sz="9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5" name="页脚占位符 4"/>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altLang="zh-CN" sz="9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6" name="灯片编号占位符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0C54C3B2-3A9F-49A9-BE8B-9629662AEE6B}" type="slidenum">
              <a:rPr kumimoji="0" lang="en-US" altLang="zh-CN" sz="2000" b="0" i="0" u="none" strike="noStrike" kern="1200" cap="none" spc="0" normalizeH="0" baseline="0" noProof="0">
                <a:ln>
                  <a:noFill/>
                </a:ln>
                <a:solidFill>
                  <a:srgbClr val="FEFFFF"/>
                </a:solidFill>
                <a:effectLst/>
                <a:uLnTx/>
                <a:uFillTx/>
                <a:latin typeface="+mn-lt"/>
                <a:ea typeface="+mn-ea"/>
                <a:cs typeface="+mn-cs"/>
              </a:rPr>
              <a:t>‹#›</a:t>
            </a:fld>
            <a:endParaRPr kumimoji="0" lang="en-US" altLang="zh-CN" sz="2000" b="0" i="0" u="none" strike="noStrike" kern="1200" cap="none" spc="0" normalizeH="0" baseline="0" noProof="0">
              <a:ln>
                <a:noFill/>
              </a:ln>
              <a:solidFill>
                <a:srgbClr val="FEFFFF"/>
              </a:solidFill>
              <a:effectLst/>
              <a:uLnTx/>
              <a:uFillTx/>
              <a:latin typeface="+mn-lt"/>
              <a:ea typeface="+mn-ea"/>
              <a:cs typeface="+mn-cs"/>
            </a:endParaRPr>
          </a:p>
        </p:txBody>
      </p:sp>
      <p:sp>
        <p:nvSpPr>
          <p:cNvPr id="10" name="矩形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00"/>
          </a:p>
        </p:txBody>
      </p:sp>
      <p:sp>
        <p:nvSpPr>
          <p:cNvPr id="8" name="椭圆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p>
            <a:pPr algn="ctr" eaLnBrk="1" latinLnBrk="0" hangingPunct="1"/>
            <a:endParaRPr kumimoji="0" lang="en-US" sz="100"/>
          </a:p>
        </p:txBody>
      </p:sp>
      <p:sp>
        <p:nvSpPr>
          <p:cNvPr id="9" name="椭圆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p>
            <a:pPr algn="ctr" eaLnBrk="1" latinLnBrk="0" hangingPunct="1"/>
            <a:endParaRPr kumimoji="0" lang="en-US" sz="10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623888" y="1712423"/>
            <a:ext cx="7886700" cy="2851208"/>
          </a:xfrm>
        </p:spPr>
        <p:txBody>
          <a:bodyPr anchor="b">
            <a:normAutofit/>
          </a:bodyPr>
          <a:lstStyle>
            <a:lvl1pPr>
              <a:defRPr sz="4500" b="0"/>
            </a:lvl1pPr>
          </a:lstStyle>
          <a:p>
            <a:pPr fontAlgn="base"/>
            <a:r>
              <a:rPr lang="zh-CN" altLang="en-US" strike="noStrike" noProof="1" smtClean="0"/>
              <a:t>单击此处编辑母版标题样式</a:t>
            </a:r>
            <a:endParaRPr lang="en-US" strike="noStrike" noProof="1"/>
          </a:p>
        </p:txBody>
      </p:sp>
      <p:sp>
        <p:nvSpPr>
          <p:cNvPr id="3" name="Text Placeholder 2"/>
          <p:cNvSpPr>
            <a:spLocks noGrp="1"/>
          </p:cNvSpPr>
          <p:nvPr>
            <p:ph type="body" idx="1" hasCustomPrompt="1"/>
          </p:nvPr>
        </p:nvSpPr>
        <p:spPr>
          <a:xfrm>
            <a:off x="623888" y="4552634"/>
            <a:ext cx="7886700" cy="1500187"/>
          </a:xfrm>
        </p:spPr>
        <p:txBody>
          <a:bodyPr anchor="t"/>
          <a:lstStyle>
            <a:lvl1pPr marL="0" indent="0">
              <a:buNone/>
              <a:defRPr sz="1800">
                <a:solidFill>
                  <a:schemeClr val="tx1">
                    <a:lumMod val="75000"/>
                    <a:lumOff val="25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fontAlgn="base"/>
            <a:r>
              <a:rPr lang="zh-CN" altLang="en-US" strike="noStrike" noProof="1" smtClean="0"/>
              <a:t>编辑母版文本样式</a:t>
            </a:r>
          </a:p>
        </p:txBody>
      </p:sp>
      <p:sp>
        <p:nvSpPr>
          <p:cNvPr id="4" name="日期占位符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fld id="{B2B979CD-F17D-495D-A6D7-08BB7785D1C0}" type="datetime1">
              <a:rPr kumimoji="0" lang="zh-CN" altLang="en-US" sz="825" b="0" i="0" u="none" strike="noStrike" kern="1200" cap="none" spc="0" normalizeH="0" baseline="0" noProof="0" smtClean="0">
                <a:ln>
                  <a:noFill/>
                </a:ln>
                <a:solidFill>
                  <a:schemeClr val="tx1">
                    <a:lumMod val="65000"/>
                    <a:lumOff val="35000"/>
                  </a:schemeClr>
                </a:solidFill>
                <a:effectLst/>
                <a:uLnTx/>
                <a:uFillTx/>
                <a:latin typeface="+mn-lt"/>
                <a:ea typeface="+mn-ea"/>
                <a:cs typeface="+mn-cs"/>
              </a:rPr>
              <a:t>2019/2/21</a:t>
            </a:fld>
            <a:endParaRPr kumimoji="0" lang="en-US" altLang="zh-CN" sz="825" b="0" i="0" u="none" strike="noStrike" kern="1200" cap="none" spc="0" normalizeH="0" baseline="0" noProof="0">
              <a:ln>
                <a:noFill/>
              </a:ln>
              <a:solidFill>
                <a:schemeClr val="tx1">
                  <a:lumMod val="65000"/>
                  <a:lumOff val="35000"/>
                </a:schemeClr>
              </a:solidFill>
              <a:effectLst/>
              <a:uLnTx/>
              <a:uFillTx/>
              <a:latin typeface="+mn-lt"/>
              <a:ea typeface="+mn-ea"/>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altLang="zh-CN" sz="825" b="0" i="0" u="none" strike="noStrike" kern="1200" cap="none" spc="0" normalizeH="0" baseline="0" noProof="0">
              <a:ln>
                <a:noFill/>
              </a:ln>
              <a:solidFill>
                <a:schemeClr val="tx1">
                  <a:lumMod val="65000"/>
                  <a:lumOff val="35000"/>
                </a:schemeClr>
              </a:solidFill>
              <a:effectLst/>
              <a:uLnTx/>
              <a:uFillTx/>
              <a:latin typeface="+mn-lt"/>
              <a:ea typeface="+mn-ea"/>
              <a:cs typeface="+mn-cs"/>
            </a:endParaRPr>
          </a:p>
        </p:txBody>
      </p:sp>
      <p:sp>
        <p:nvSpPr>
          <p:cNvPr id="6" name="灯片编号占位符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660B6196-D268-45FD-A2B1-A579AD189DAF}" type="slidenum">
              <a:rPr kumimoji="0" lang="en-US" altLang="zh-CN" sz="825" b="0" i="0" u="none" strike="noStrike" kern="1200" cap="none" spc="0" normalizeH="0" baseline="0" noProof="0">
                <a:ln>
                  <a:noFill/>
                </a:ln>
                <a:solidFill>
                  <a:schemeClr val="tx1">
                    <a:tint val="75000"/>
                  </a:schemeClr>
                </a:solidFill>
                <a:effectLst/>
                <a:uLnTx/>
                <a:uFillTx/>
                <a:latin typeface="+mn-lt"/>
                <a:ea typeface="+mn-ea"/>
                <a:cs typeface="+mn-cs"/>
              </a:rPr>
              <a:t>‹#›</a:t>
            </a:fld>
            <a:endParaRPr kumimoji="0" lang="en-US" altLang="zh-CN" sz="825" b="0" i="0" u="none" strike="noStrike" kern="1200" cap="none" spc="0" normalizeH="0" baseline="0" noProof="0">
              <a:ln>
                <a:noFill/>
              </a:ln>
              <a:solidFill>
                <a:schemeClr val="tx1">
                  <a:tint val="75000"/>
                </a:schemeClr>
              </a:solidFill>
              <a:effectLst/>
              <a:uLnTx/>
              <a:uFillTx/>
              <a:latin typeface="+mn-lt"/>
              <a:ea typeface="+mn-ea"/>
              <a:cs typeface="+mn-cs"/>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1435608" y="274320"/>
            <a:ext cx="7498080" cy="1143000"/>
          </a:xfrm>
        </p:spPr>
        <p:txBody>
          <a:bodyPr/>
          <a:lstStyle/>
          <a:p>
            <a:r>
              <a:rPr kumimoji="0" lang="zh-CN" altLang="en-US" smtClean="0"/>
              <a:t>单击此处编辑母版标题样式</a:t>
            </a:r>
            <a:endParaRPr kumimoji="0" lang="en-US"/>
          </a:p>
        </p:txBody>
      </p:sp>
      <p:sp>
        <p:nvSpPr>
          <p:cNvPr id="3" name="内容占位符 2"/>
          <p:cNvSpPr>
            <a:spLocks noGrp="1"/>
          </p:cNvSpPr>
          <p:nvPr>
            <p:ph sz="half" idx="1"/>
          </p:nvPr>
        </p:nvSpPr>
        <p:spPr>
          <a:xfrm>
            <a:off x="1435608" y="1524000"/>
            <a:ext cx="3657600" cy="4663440"/>
          </a:xfrm>
        </p:spPr>
        <p:txBody>
          <a:bodyPr/>
          <a:lstStyle>
            <a:lvl1pPr>
              <a:defRPr sz="1575"/>
            </a:lvl1pPr>
            <a:lvl2pPr>
              <a:defRPr sz="1350"/>
            </a:lvl2pPr>
            <a:lvl3pPr>
              <a:defRPr sz="1125"/>
            </a:lvl3pPr>
            <a:lvl4pPr>
              <a:defRPr sz="1015"/>
            </a:lvl4pPr>
            <a:lvl5pPr>
              <a:defRPr sz="1015"/>
            </a:lvl5p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4" name="内容占位符 3"/>
          <p:cNvSpPr>
            <a:spLocks noGrp="1"/>
          </p:cNvSpPr>
          <p:nvPr>
            <p:ph sz="half" idx="2"/>
          </p:nvPr>
        </p:nvSpPr>
        <p:spPr>
          <a:xfrm>
            <a:off x="5276088" y="1524000"/>
            <a:ext cx="3657600" cy="4663440"/>
          </a:xfrm>
        </p:spPr>
        <p:txBody>
          <a:bodyPr/>
          <a:lstStyle>
            <a:lvl1pPr>
              <a:defRPr sz="1575"/>
            </a:lvl1pPr>
            <a:lvl2pPr>
              <a:defRPr sz="1350"/>
            </a:lvl2pPr>
            <a:lvl3pPr>
              <a:defRPr sz="1125"/>
            </a:lvl3pPr>
            <a:lvl4pPr>
              <a:defRPr sz="1015"/>
            </a:lvl4pPr>
            <a:lvl5pPr>
              <a:defRPr sz="1015"/>
            </a:lvl5p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5" name="日期占位符 4"/>
          <p:cNvSpPr>
            <a:spLocks noGrp="1"/>
          </p:cNvSpPr>
          <p:nvPr>
            <p:ph type="dt" sz="half"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9CE20434-A698-4E88-B46C-AB67AB56EE79}" type="datetime1">
              <a:rPr kumimoji="0" lang="zh-CN" altLang="en-US" sz="900" b="0" i="0" u="none" strike="noStrike" kern="1200" cap="none" spc="0" normalizeH="0" baseline="0" noProof="0" smtClean="0">
                <a:ln>
                  <a:noFill/>
                </a:ln>
                <a:solidFill>
                  <a:schemeClr val="tx1">
                    <a:tint val="75000"/>
                  </a:schemeClr>
                </a:solidFill>
                <a:effectLst/>
                <a:uLnTx/>
                <a:uFillTx/>
                <a:latin typeface="+mn-lt"/>
                <a:ea typeface="+mn-ea"/>
                <a:cs typeface="+mn-cs"/>
              </a:rPr>
              <a:t>2019/2/21</a:t>
            </a:fld>
            <a:endParaRPr kumimoji="0" lang="en-US" altLang="zh-CN" sz="9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6" name="页脚占位符 5"/>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altLang="zh-CN" sz="9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7" name="灯片编号占位符 6"/>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362CC698-6E4E-4A04-89D1-FB619BB00FC6}" type="slidenum">
              <a:rPr kumimoji="0" lang="en-US" altLang="zh-CN" sz="2000" b="0" i="0" u="none" strike="noStrike" kern="1200" cap="none" spc="0" normalizeH="0" baseline="0" noProof="0">
                <a:ln>
                  <a:noFill/>
                </a:ln>
                <a:solidFill>
                  <a:srgbClr val="FEFFFF"/>
                </a:solidFill>
                <a:effectLst/>
                <a:uLnTx/>
                <a:uFillTx/>
                <a:latin typeface="+mn-lt"/>
                <a:ea typeface="+mn-ea"/>
                <a:cs typeface="+mn-cs"/>
              </a:rPr>
              <a:t>‹#›</a:t>
            </a:fld>
            <a:endParaRPr kumimoji="0" lang="en-US" altLang="zh-CN" sz="2000" b="0" i="0" u="none" strike="noStrike" kern="1200" cap="none" spc="0" normalizeH="0" baseline="0" noProof="0">
              <a:ln>
                <a:noFill/>
              </a:ln>
              <a:solidFill>
                <a:srgbClr val="FEFFFF"/>
              </a:solidFill>
              <a:effectLst/>
              <a:uLnTx/>
              <a:uFillTx/>
              <a:latin typeface="+mn-lt"/>
              <a:ea typeface="+mn-ea"/>
              <a:cs typeface="+mn-cs"/>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5160336"/>
            <a:ext cx="8229600" cy="1143000"/>
          </a:xfrm>
        </p:spPr>
        <p:txBody>
          <a:bodyPr anchor="ctr"/>
          <a:lstStyle>
            <a:lvl1pPr algn="ctr">
              <a:defRPr sz="2530" b="1" cap="none" baseline="0"/>
            </a:lvl1pPr>
          </a:lstStyle>
          <a:p>
            <a:r>
              <a:rPr kumimoji="0" lang="zh-CN" altLang="en-US" smtClean="0"/>
              <a:t>单击此处编辑母版标题样式</a:t>
            </a:r>
            <a:endParaRPr kumimoji="0" lang="en-US"/>
          </a:p>
        </p:txBody>
      </p:sp>
      <p:sp>
        <p:nvSpPr>
          <p:cNvPr id="3" name="文本占位符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36195" indent="0" algn="l">
              <a:lnSpc>
                <a:spcPct val="100000"/>
              </a:lnSpc>
              <a:spcBef>
                <a:spcPts val="55"/>
              </a:spcBef>
              <a:buNone/>
              <a:defRPr sz="1070" b="0">
                <a:solidFill>
                  <a:schemeClr val="tx1"/>
                </a:solidFill>
              </a:defRPr>
            </a:lvl1pPr>
            <a:lvl2pPr>
              <a:buNone/>
              <a:defRPr sz="1125" b="1"/>
            </a:lvl2pPr>
            <a:lvl3pPr>
              <a:buNone/>
              <a:defRPr sz="1015" b="1"/>
            </a:lvl3pPr>
            <a:lvl4pPr>
              <a:buNone/>
              <a:defRPr sz="900" b="1"/>
            </a:lvl4pPr>
            <a:lvl5pPr>
              <a:buNone/>
              <a:defRPr sz="900" b="1"/>
            </a:lvl5pPr>
          </a:lstStyle>
          <a:p>
            <a:pPr lvl="0" eaLnBrk="1" latinLnBrk="0" hangingPunct="1"/>
            <a:r>
              <a:rPr kumimoji="0" lang="zh-CN" altLang="en-US" smtClean="0"/>
              <a:t>单击此处编辑母版文本样式</a:t>
            </a:r>
          </a:p>
        </p:txBody>
      </p:sp>
      <p:sp>
        <p:nvSpPr>
          <p:cNvPr id="4" name="文本占位符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36195" indent="0" algn="l">
              <a:lnSpc>
                <a:spcPct val="100000"/>
              </a:lnSpc>
              <a:spcBef>
                <a:spcPts val="55"/>
              </a:spcBef>
              <a:buNone/>
              <a:defRPr sz="1070" b="0">
                <a:solidFill>
                  <a:schemeClr val="tx1"/>
                </a:solidFill>
              </a:defRPr>
            </a:lvl1pPr>
            <a:lvl2pPr>
              <a:buNone/>
              <a:defRPr sz="1125" b="1"/>
            </a:lvl2pPr>
            <a:lvl3pPr>
              <a:buNone/>
              <a:defRPr sz="1015" b="1"/>
            </a:lvl3pPr>
            <a:lvl4pPr>
              <a:buNone/>
              <a:defRPr sz="900" b="1"/>
            </a:lvl4pPr>
            <a:lvl5pPr>
              <a:buNone/>
              <a:defRPr sz="900" b="1"/>
            </a:lvl5pPr>
          </a:lstStyle>
          <a:p>
            <a:pPr lvl="0" eaLnBrk="1" latinLnBrk="0" hangingPunct="1"/>
            <a:r>
              <a:rPr kumimoji="0" lang="zh-CN" altLang="en-US" smtClean="0"/>
              <a:t>单击此处编辑母版文本样式</a:t>
            </a:r>
          </a:p>
        </p:txBody>
      </p:sp>
      <p:sp>
        <p:nvSpPr>
          <p:cNvPr id="5" name="内容占位符 4"/>
          <p:cNvSpPr>
            <a:spLocks noGrp="1"/>
          </p:cNvSpPr>
          <p:nvPr>
            <p:ph sz="quarter" idx="2"/>
          </p:nvPr>
        </p:nvSpPr>
        <p:spPr>
          <a:xfrm>
            <a:off x="457200" y="969336"/>
            <a:ext cx="4023360" cy="4114800"/>
          </a:xfrm>
          <a:ln w="10795">
            <a:solidFill>
              <a:schemeClr val="bg1"/>
            </a:solidFill>
            <a:prstDash val="dash"/>
            <a:miter lim="800000"/>
          </a:ln>
        </p:spPr>
        <p:txBody>
          <a:bodyPr/>
          <a:lstStyle>
            <a:lvl1pPr marL="220980" indent="-154305">
              <a:lnSpc>
                <a:spcPct val="100000"/>
              </a:lnSpc>
              <a:spcBef>
                <a:spcPct val="79000"/>
              </a:spcBef>
              <a:defRPr sz="1350"/>
            </a:lvl1pPr>
            <a:lvl2pPr>
              <a:lnSpc>
                <a:spcPct val="100000"/>
              </a:lnSpc>
              <a:spcBef>
                <a:spcPct val="79000"/>
              </a:spcBef>
              <a:defRPr sz="1125"/>
            </a:lvl2pPr>
            <a:lvl3pPr>
              <a:lnSpc>
                <a:spcPct val="100000"/>
              </a:lnSpc>
              <a:spcBef>
                <a:spcPct val="79000"/>
              </a:spcBef>
              <a:defRPr sz="1015"/>
            </a:lvl3pPr>
            <a:lvl4pPr>
              <a:lnSpc>
                <a:spcPct val="100000"/>
              </a:lnSpc>
              <a:spcBef>
                <a:spcPct val="79000"/>
              </a:spcBef>
              <a:defRPr sz="900"/>
            </a:lvl4pPr>
            <a:lvl5pPr>
              <a:lnSpc>
                <a:spcPct val="100000"/>
              </a:lnSpc>
              <a:spcBef>
                <a:spcPct val="79000"/>
              </a:spcBef>
              <a:defRPr sz="900"/>
            </a:lvl5p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6" name="内容占位符 5"/>
          <p:cNvSpPr>
            <a:spLocks noGrp="1"/>
          </p:cNvSpPr>
          <p:nvPr>
            <p:ph sz="quarter" idx="4"/>
          </p:nvPr>
        </p:nvSpPr>
        <p:spPr>
          <a:xfrm>
            <a:off x="4663440" y="969336"/>
            <a:ext cx="4023360" cy="4114800"/>
          </a:xfrm>
          <a:ln w="10795">
            <a:solidFill>
              <a:schemeClr val="bg1"/>
            </a:solidFill>
            <a:prstDash val="dash"/>
            <a:miter lim="800000"/>
          </a:ln>
        </p:spPr>
        <p:txBody>
          <a:bodyPr/>
          <a:lstStyle>
            <a:lvl1pPr marL="220980" indent="-154305">
              <a:lnSpc>
                <a:spcPct val="100000"/>
              </a:lnSpc>
              <a:spcBef>
                <a:spcPct val="79000"/>
              </a:spcBef>
              <a:defRPr sz="1350"/>
            </a:lvl1pPr>
            <a:lvl2pPr>
              <a:lnSpc>
                <a:spcPct val="100000"/>
              </a:lnSpc>
              <a:spcBef>
                <a:spcPct val="79000"/>
              </a:spcBef>
              <a:defRPr sz="1125"/>
            </a:lvl2pPr>
            <a:lvl3pPr>
              <a:lnSpc>
                <a:spcPct val="100000"/>
              </a:lnSpc>
              <a:spcBef>
                <a:spcPct val="79000"/>
              </a:spcBef>
              <a:defRPr sz="1015"/>
            </a:lvl3pPr>
            <a:lvl4pPr>
              <a:lnSpc>
                <a:spcPct val="100000"/>
              </a:lnSpc>
              <a:spcBef>
                <a:spcPct val="79000"/>
              </a:spcBef>
              <a:defRPr sz="900"/>
            </a:lvl4pPr>
            <a:lvl5pPr>
              <a:lnSpc>
                <a:spcPct val="100000"/>
              </a:lnSpc>
              <a:spcBef>
                <a:spcPct val="79000"/>
              </a:spcBef>
              <a:defRPr sz="900"/>
            </a:lvl5p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7" name="日期占位符 6"/>
          <p:cNvSpPr>
            <a:spLocks noGrp="1"/>
          </p:cNvSpPr>
          <p:nvPr>
            <p:ph type="dt" sz="half"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F8FC4A81-1C24-4138-946C-F48F5FB037DF}" type="datetime1">
              <a:rPr kumimoji="0" lang="zh-CN" altLang="en-US" sz="900" b="0" i="0" u="none" strike="noStrike" kern="1200" cap="none" spc="0" normalizeH="0" baseline="0" noProof="0" smtClean="0">
                <a:ln>
                  <a:noFill/>
                </a:ln>
                <a:solidFill>
                  <a:schemeClr val="tx1">
                    <a:tint val="75000"/>
                  </a:schemeClr>
                </a:solidFill>
                <a:effectLst/>
                <a:uLnTx/>
                <a:uFillTx/>
                <a:latin typeface="+mn-lt"/>
                <a:ea typeface="+mn-ea"/>
                <a:cs typeface="+mn-cs"/>
              </a:rPr>
              <a:t>2019/2/21</a:t>
            </a:fld>
            <a:endParaRPr kumimoji="0" lang="en-US" altLang="zh-CN" sz="9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8" name="页脚占位符 7"/>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altLang="zh-CN" sz="9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9" name="灯片编号占位符 8"/>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257FA337-0FAF-4053-8742-6A6130226749}" type="slidenum">
              <a:rPr kumimoji="0" lang="en-US" altLang="zh-CN" sz="2000" b="0" i="0" u="none" strike="noStrike" kern="1200" cap="none" spc="0" normalizeH="0" baseline="0" noProof="0">
                <a:ln>
                  <a:noFill/>
                </a:ln>
                <a:solidFill>
                  <a:srgbClr val="FEFFFF"/>
                </a:solidFill>
                <a:effectLst/>
                <a:uLnTx/>
                <a:uFillTx/>
                <a:latin typeface="+mn-lt"/>
                <a:ea typeface="+mn-ea"/>
                <a:cs typeface="+mn-cs"/>
              </a:rPr>
              <a:t>‹#›</a:t>
            </a:fld>
            <a:endParaRPr kumimoji="0" lang="en-US" altLang="zh-CN" sz="2000" b="0" i="0" u="none" strike="noStrike" kern="1200" cap="none" spc="0" normalizeH="0" baseline="0" noProof="0">
              <a:ln>
                <a:noFill/>
              </a:ln>
              <a:solidFill>
                <a:srgbClr val="FEFFFF"/>
              </a:solidFill>
              <a:effectLst/>
              <a:uLnTx/>
              <a:uFillTx/>
              <a:latin typeface="+mn-lt"/>
              <a:ea typeface="+mn-ea"/>
              <a:cs typeface="+mn-cs"/>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1435608" y="274320"/>
            <a:ext cx="7498080" cy="1143000"/>
          </a:xfrm>
        </p:spPr>
        <p:txBody>
          <a:bodyPr anchor="ctr"/>
          <a:lstStyle/>
          <a:p>
            <a:r>
              <a:rPr kumimoji="0" lang="zh-CN" altLang="en-US" smtClean="0"/>
              <a:t>单击此处编辑母版标题样式</a:t>
            </a:r>
            <a:endParaRPr kumimoji="0" lang="en-US"/>
          </a:p>
        </p:txBody>
      </p:sp>
      <p:sp>
        <p:nvSpPr>
          <p:cNvPr id="3" name="日期占位符 2"/>
          <p:cNvSpPr>
            <a:spLocks noGrp="1"/>
          </p:cNvSpPr>
          <p:nvPr>
            <p:ph type="dt" sz="half"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DE4CC45F-191D-4B4E-AFA3-0457CEADF3A0}" type="datetime1">
              <a:rPr kumimoji="0" lang="zh-CN" altLang="en-US" sz="900" b="0" i="0" u="none" strike="noStrike" kern="1200" cap="none" spc="0" normalizeH="0" baseline="0" noProof="0" smtClean="0">
                <a:ln>
                  <a:noFill/>
                </a:ln>
                <a:solidFill>
                  <a:schemeClr val="tx1">
                    <a:tint val="75000"/>
                  </a:schemeClr>
                </a:solidFill>
                <a:effectLst/>
                <a:uLnTx/>
                <a:uFillTx/>
                <a:latin typeface="+mn-lt"/>
                <a:ea typeface="+mn-ea"/>
                <a:cs typeface="+mn-cs"/>
              </a:rPr>
              <a:t>2019/2/21</a:t>
            </a:fld>
            <a:endParaRPr kumimoji="0" lang="en-US" altLang="zh-CN" sz="9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4" name="页脚占位符 3"/>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altLang="zh-CN" sz="9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5" name="灯片编号占位符 4"/>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C61FEDB4-72E1-4358-BDA9-7C78354CD7CB}" type="slidenum">
              <a:rPr kumimoji="0" lang="en-US" altLang="zh-CN" sz="2000" b="0" i="0" u="none" strike="noStrike" kern="1200" cap="none" spc="0" normalizeH="0" baseline="0" noProof="0">
                <a:ln>
                  <a:noFill/>
                </a:ln>
                <a:solidFill>
                  <a:srgbClr val="FEFFFF"/>
                </a:solidFill>
                <a:effectLst/>
                <a:uLnTx/>
                <a:uFillTx/>
                <a:latin typeface="+mn-lt"/>
                <a:ea typeface="+mn-ea"/>
                <a:cs typeface="+mn-cs"/>
              </a:rPr>
              <a:t>‹#›</a:t>
            </a:fld>
            <a:endParaRPr kumimoji="0" lang="en-US" altLang="zh-CN" sz="2000" b="0" i="0" u="none" strike="noStrike" kern="1200" cap="none" spc="0" normalizeH="0" baseline="0" noProof="0">
              <a:ln>
                <a:noFill/>
              </a:ln>
              <a:solidFill>
                <a:srgbClr val="FEFFFF"/>
              </a:solidFill>
              <a:effectLst/>
              <a:uLnTx/>
              <a:uFillTx/>
              <a:latin typeface="+mn-lt"/>
              <a:ea typeface="+mn-ea"/>
              <a:cs typeface="+mn-cs"/>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5" name="矩形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00"/>
          </a:p>
        </p:txBody>
      </p:sp>
      <p:sp>
        <p:nvSpPr>
          <p:cNvPr id="2" name="日期占位符 1"/>
          <p:cNvSpPr>
            <a:spLocks noGrp="1"/>
          </p:cNvSpPr>
          <p:nvPr>
            <p:ph type="dt" sz="half"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5798A35E-702E-4E77-A6DC-E17EC3332F6F}" type="datetime1">
              <a:rPr kumimoji="0" lang="zh-CN" altLang="en-US" sz="900" b="0" i="0" u="none" strike="noStrike" kern="1200" cap="none" spc="0" normalizeH="0" baseline="0" noProof="0" smtClean="0">
                <a:ln>
                  <a:noFill/>
                </a:ln>
                <a:solidFill>
                  <a:schemeClr val="tx1">
                    <a:tint val="75000"/>
                  </a:schemeClr>
                </a:solidFill>
                <a:effectLst/>
                <a:uLnTx/>
                <a:uFillTx/>
                <a:latin typeface="+mn-lt"/>
                <a:ea typeface="+mn-ea"/>
                <a:cs typeface="+mn-cs"/>
              </a:rPr>
              <a:t>2019/2/21</a:t>
            </a:fld>
            <a:endParaRPr kumimoji="0" lang="en-US" altLang="zh-CN" sz="9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3" name="页脚占位符 2"/>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altLang="zh-CN" sz="9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4" name="灯片编号占位符 3"/>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A49F1F6D-0CEB-45E9-99B2-30FBE5DB5533}" type="slidenum">
              <a:rPr kumimoji="0" lang="en-US" altLang="zh-CN" sz="2000" b="0" i="0" u="none" strike="noStrike" kern="1200" cap="none" spc="0" normalizeH="0" baseline="0" noProof="0">
                <a:ln>
                  <a:noFill/>
                </a:ln>
                <a:solidFill>
                  <a:srgbClr val="FEFFFF"/>
                </a:solidFill>
                <a:effectLst/>
                <a:uLnTx/>
                <a:uFillTx/>
                <a:latin typeface="+mn-lt"/>
                <a:ea typeface="+mn-ea"/>
                <a:cs typeface="+mn-cs"/>
              </a:rPr>
              <a:t>‹#›</a:t>
            </a:fld>
            <a:endParaRPr kumimoji="0" lang="en-US" altLang="zh-CN" sz="2000" b="0" i="0" u="none" strike="noStrike" kern="1200" cap="none" spc="0" normalizeH="0" baseline="0" noProof="0">
              <a:ln>
                <a:noFill/>
              </a:ln>
              <a:solidFill>
                <a:srgbClr val="FEFFFF"/>
              </a:solidFill>
              <a:effectLst/>
              <a:uLnTx/>
              <a:uFillTx/>
              <a:latin typeface="+mn-lt"/>
              <a:ea typeface="+mn-ea"/>
              <a:cs typeface="+mn-cs"/>
            </a:endParaRPr>
          </a:p>
        </p:txBody>
      </p:sp>
      <p:sp>
        <p:nvSpPr>
          <p:cNvPr id="6" name="矩形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00"/>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16778"/>
            <a:ext cx="3810000" cy="1162050"/>
          </a:xfrm>
          <a:ln>
            <a:noFill/>
          </a:ln>
        </p:spPr>
        <p:txBody>
          <a:bodyPr anchor="b"/>
          <a:lstStyle>
            <a:lvl1pPr algn="l">
              <a:lnSpc>
                <a:spcPts val="2000"/>
              </a:lnSpc>
              <a:buNone/>
              <a:defRPr sz="1240" b="1" cap="all" baseline="0"/>
            </a:lvl1pPr>
          </a:lstStyle>
          <a:p>
            <a:r>
              <a:rPr kumimoji="0" lang="zh-CN" altLang="en-US" smtClean="0"/>
              <a:t>单击此处编辑母版标题样式</a:t>
            </a:r>
            <a:endParaRPr kumimoji="0" lang="en-US"/>
          </a:p>
        </p:txBody>
      </p:sp>
      <p:sp>
        <p:nvSpPr>
          <p:cNvPr id="3" name="文本占位符 2"/>
          <p:cNvSpPr>
            <a:spLocks noGrp="1"/>
          </p:cNvSpPr>
          <p:nvPr>
            <p:ph type="body" idx="2"/>
          </p:nvPr>
        </p:nvSpPr>
        <p:spPr>
          <a:xfrm>
            <a:off x="457200" y="1406964"/>
            <a:ext cx="3810000" cy="698500"/>
          </a:xfrm>
        </p:spPr>
        <p:txBody>
          <a:bodyPr/>
          <a:lstStyle>
            <a:lvl1pPr marL="26035" indent="0">
              <a:lnSpc>
                <a:spcPct val="100000"/>
              </a:lnSpc>
              <a:spcBef>
                <a:spcPts val="0"/>
              </a:spcBef>
              <a:buNone/>
              <a:defRPr sz="790"/>
            </a:lvl1pPr>
            <a:lvl2pPr>
              <a:buNone/>
              <a:defRPr sz="675"/>
            </a:lvl2pPr>
            <a:lvl3pPr>
              <a:buNone/>
              <a:defRPr sz="565"/>
            </a:lvl3pPr>
            <a:lvl4pPr>
              <a:buNone/>
              <a:defRPr sz="505"/>
            </a:lvl4pPr>
            <a:lvl5pPr>
              <a:buNone/>
              <a:defRPr sz="505"/>
            </a:lvl5pPr>
          </a:lstStyle>
          <a:p>
            <a:pPr lvl="0" eaLnBrk="1" latinLnBrk="0" hangingPunct="1"/>
            <a:r>
              <a:rPr kumimoji="0" lang="zh-CN" altLang="en-US" smtClean="0"/>
              <a:t>单击此处编辑母版文本样式</a:t>
            </a:r>
          </a:p>
        </p:txBody>
      </p:sp>
      <p:sp>
        <p:nvSpPr>
          <p:cNvPr id="4" name="内容占位符 3"/>
          <p:cNvSpPr>
            <a:spLocks noGrp="1"/>
          </p:cNvSpPr>
          <p:nvPr>
            <p:ph sz="half" idx="1"/>
          </p:nvPr>
        </p:nvSpPr>
        <p:spPr>
          <a:xfrm>
            <a:off x="457200" y="2133600"/>
            <a:ext cx="8153400" cy="3992563"/>
          </a:xfrm>
        </p:spPr>
        <p:txBody>
          <a:bodyPr/>
          <a:lstStyle>
            <a:lvl1pPr>
              <a:defRPr sz="1800"/>
            </a:lvl1pPr>
            <a:lvl2pPr>
              <a:defRPr sz="1575"/>
            </a:lvl2pPr>
            <a:lvl3pPr>
              <a:defRPr sz="1350"/>
            </a:lvl3pPr>
            <a:lvl4pPr>
              <a:defRPr sz="1125"/>
            </a:lvl4pPr>
            <a:lvl5pPr>
              <a:defRPr sz="1125"/>
            </a:lvl5p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5" name="日期占位符 4"/>
          <p:cNvSpPr>
            <a:spLocks noGrp="1"/>
          </p:cNvSpPr>
          <p:nvPr>
            <p:ph type="dt" sz="half"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044163D2-F0D2-45C6-9A0D-0348D3402AC4}" type="datetime1">
              <a:rPr kumimoji="0" lang="zh-CN" altLang="en-US" sz="900" b="0" i="0" u="none" strike="noStrike" kern="1200" cap="none" spc="0" normalizeH="0" baseline="0" noProof="0" smtClean="0">
                <a:ln>
                  <a:noFill/>
                </a:ln>
                <a:solidFill>
                  <a:schemeClr val="tx1">
                    <a:tint val="75000"/>
                  </a:schemeClr>
                </a:solidFill>
                <a:effectLst/>
                <a:uLnTx/>
                <a:uFillTx/>
                <a:latin typeface="+mn-lt"/>
                <a:ea typeface="+mn-ea"/>
                <a:cs typeface="+mn-cs"/>
              </a:rPr>
              <a:t>2019/2/21</a:t>
            </a:fld>
            <a:endParaRPr kumimoji="0" lang="en-US" altLang="zh-CN" sz="9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6" name="页脚占位符 5"/>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altLang="zh-CN" sz="9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7" name="灯片编号占位符 6"/>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CF585ACE-E37B-4B8A-9D18-D5AA50A15C8C}" type="slidenum">
              <a:rPr kumimoji="0" lang="en-US" altLang="zh-CN" sz="2000" b="0" i="0" u="none" strike="noStrike" kern="1200" cap="none" spc="0" normalizeH="0" baseline="0" noProof="0">
                <a:ln>
                  <a:noFill/>
                </a:ln>
                <a:solidFill>
                  <a:srgbClr val="FEFFFF"/>
                </a:solidFill>
                <a:effectLst/>
                <a:uLnTx/>
                <a:uFillTx/>
                <a:latin typeface="+mn-lt"/>
                <a:ea typeface="+mn-ea"/>
                <a:cs typeface="+mn-cs"/>
              </a:rPr>
              <a:t>‹#›</a:t>
            </a:fld>
            <a:endParaRPr kumimoji="0" lang="en-US" altLang="zh-CN" sz="2000" b="0" i="0" u="none" strike="noStrike" kern="1200" cap="none" spc="0" normalizeH="0" baseline="0" noProof="0">
              <a:ln>
                <a:noFill/>
              </a:ln>
              <a:solidFill>
                <a:srgbClr val="FEFFFF"/>
              </a:solidFill>
              <a:effectLst/>
              <a:uLnTx/>
              <a:uFillTx/>
              <a:latin typeface="+mn-lt"/>
              <a:ea typeface="+mn-ea"/>
              <a:cs typeface="+mn-cs"/>
            </a:endParaRPr>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5886896" y="1066800"/>
            <a:ext cx="2743200" cy="1981200"/>
          </a:xfrm>
        </p:spPr>
        <p:txBody>
          <a:bodyPr anchor="b">
            <a:noAutofit/>
          </a:bodyPr>
          <a:lstStyle>
            <a:lvl1pPr algn="l">
              <a:buNone/>
              <a:defRPr sz="1180" b="1">
                <a:effectLst/>
              </a:defRPr>
            </a:lvl1pPr>
          </a:lstStyle>
          <a:p>
            <a:r>
              <a:rPr kumimoji="0" lang="zh-CN" altLang="en-US" smtClean="0"/>
              <a:t>单击此处编辑母版标题样式</a:t>
            </a:r>
            <a:endParaRPr kumimoji="0" lang="en-US"/>
          </a:p>
        </p:txBody>
      </p:sp>
      <p:sp>
        <p:nvSpPr>
          <p:cNvPr id="5" name="日期占位符 4"/>
          <p:cNvSpPr>
            <a:spLocks noGrp="1"/>
          </p:cNvSpPr>
          <p:nvPr>
            <p:ph type="dt" sz="half"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E04864F4-920F-42F7-A86D-C5C8063ABBAD}" type="datetime1">
              <a:rPr kumimoji="0" lang="zh-CN" altLang="en-US" sz="900" b="0" i="0" u="none" strike="noStrike" kern="1200" cap="none" spc="0" normalizeH="0" baseline="0" noProof="0" smtClean="0">
                <a:ln>
                  <a:noFill/>
                </a:ln>
                <a:solidFill>
                  <a:schemeClr val="tx1">
                    <a:tint val="75000"/>
                  </a:schemeClr>
                </a:solidFill>
                <a:effectLst/>
                <a:uLnTx/>
                <a:uFillTx/>
                <a:latin typeface="+mn-lt"/>
                <a:ea typeface="+mn-ea"/>
                <a:cs typeface="+mn-cs"/>
              </a:rPr>
              <a:t>2019/2/21</a:t>
            </a:fld>
            <a:endParaRPr kumimoji="0" lang="en-US" altLang="zh-CN" sz="9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6" name="页脚占位符 5"/>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altLang="zh-CN" sz="9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7" name="灯片编号占位符 6"/>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C1F8D1E1-7254-42B3-AF4C-880AFED8B633}" type="slidenum">
              <a:rPr kumimoji="0" lang="en-US" altLang="zh-CN" sz="2000" b="0" i="0" u="none" strike="noStrike" kern="1200" cap="none" spc="0" normalizeH="0" baseline="0" noProof="0">
                <a:ln>
                  <a:noFill/>
                </a:ln>
                <a:solidFill>
                  <a:srgbClr val="FEFFFF"/>
                </a:solidFill>
                <a:effectLst/>
                <a:uLnTx/>
                <a:uFillTx/>
                <a:latin typeface="+mn-lt"/>
                <a:ea typeface="+mn-ea"/>
                <a:cs typeface="+mn-cs"/>
              </a:rPr>
              <a:t>‹#›</a:t>
            </a:fld>
            <a:endParaRPr kumimoji="0" lang="en-US" altLang="zh-CN" sz="2000" b="0" i="0" u="none" strike="noStrike" kern="1200" cap="none" spc="0" normalizeH="0" baseline="0" noProof="0">
              <a:ln>
                <a:noFill/>
              </a:ln>
              <a:solidFill>
                <a:srgbClr val="FEFFFF"/>
              </a:solidFill>
              <a:effectLst/>
              <a:uLnTx/>
              <a:uFillTx/>
              <a:latin typeface="+mn-lt"/>
              <a:ea typeface="+mn-ea"/>
              <a:cs typeface="+mn-cs"/>
            </a:endParaRPr>
          </a:p>
        </p:txBody>
      </p:sp>
      <p:sp>
        <p:nvSpPr>
          <p:cNvPr id="8" name="矩形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51435" tIns="154305" rtlCol="0" anchor="t">
            <a:normAutofit/>
          </a:bodyPr>
          <a:lstStyle/>
          <a:p>
            <a:pPr marL="0" indent="-283210" algn="l" rtl="0" eaLnBrk="1" latinLnBrk="0" hangingPunct="1">
              <a:lnSpc>
                <a:spcPts val="3000"/>
              </a:lnSpc>
              <a:spcBef>
                <a:spcPts val="600"/>
              </a:spcBef>
              <a:buClr>
                <a:schemeClr val="accent1"/>
              </a:buClr>
              <a:buSzPct val="80000"/>
              <a:buFont typeface="Wingdings 2" panose="05020102010507070707"/>
              <a:buNone/>
            </a:pPr>
            <a:endParaRPr kumimoji="0" lang="en-US" sz="1800" kern="1200">
              <a:solidFill>
                <a:schemeClr val="tx1"/>
              </a:solidFill>
              <a:latin typeface="+mn-lt"/>
              <a:ea typeface="+mn-ea"/>
              <a:cs typeface="+mn-cs"/>
            </a:endParaRPr>
          </a:p>
        </p:txBody>
      </p:sp>
      <p:sp>
        <p:nvSpPr>
          <p:cNvPr id="3" name="图片占位符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1800"/>
            </a:lvl1pPr>
          </a:lstStyle>
          <a:p>
            <a:pPr marL="0" algn="l" eaLnBrk="1" latinLnBrk="0" hangingPunct="1"/>
            <a:r>
              <a:rPr kumimoji="0" lang="zh-CN" altLang="en-US" smtClean="0"/>
              <a:t>单击图标添加图片</a:t>
            </a:r>
            <a:endParaRPr kumimoji="0" lang="en-US" dirty="0"/>
          </a:p>
        </p:txBody>
      </p:sp>
      <p:sp>
        <p:nvSpPr>
          <p:cNvPr id="9" name="流程图: 过程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00"/>
          </a:p>
        </p:txBody>
      </p:sp>
      <p:sp>
        <p:nvSpPr>
          <p:cNvPr id="10" name="流程图: 过程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00" dirty="0"/>
          </a:p>
        </p:txBody>
      </p:sp>
      <p:sp>
        <p:nvSpPr>
          <p:cNvPr id="4" name="文本占位符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790">
                <a:solidFill>
                  <a:srgbClr val="777777"/>
                </a:solidFill>
              </a:defRPr>
            </a:lvl1pPr>
            <a:lvl2pPr>
              <a:defRPr sz="675"/>
            </a:lvl2pPr>
            <a:lvl3pPr>
              <a:defRPr sz="565"/>
            </a:lvl3pPr>
            <a:lvl4pPr>
              <a:defRPr sz="505"/>
            </a:lvl4pPr>
            <a:lvl5pPr>
              <a:defRPr sz="505"/>
            </a:lvl5pPr>
          </a:lstStyle>
          <a:p>
            <a:pPr lvl="0" eaLnBrk="1" latinLnBrk="0" hangingPunct="1"/>
            <a:r>
              <a:rPr kumimoji="0" lang="zh-CN" altLang="en-US" smtClean="0"/>
              <a:t>单击此处编辑母版文本样式</a:t>
            </a:r>
          </a:p>
        </p:txBody>
      </p:sp>
      <p:cxnSp>
        <p:nvCxnSpPr>
          <p:cNvPr id="11" name="直接连接符 10" hidden="1"/>
          <p:cNvCxnSpPr/>
          <p:nvPr/>
        </p:nvCxnSpPr>
        <p:spPr>
          <a:xfrm>
            <a:off x="557213" y="434340"/>
            <a:ext cx="0" cy="1391285"/>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0" lang="zh-CN" altLang="en-US" smtClean="0"/>
              <a:t>单击此处编辑母版标题样式</a:t>
            </a:r>
            <a:endParaRPr kumimoji="0" lang="en-US"/>
          </a:p>
        </p:txBody>
      </p:sp>
      <p:sp>
        <p:nvSpPr>
          <p:cNvPr id="3" name="竖排文字占位符 2"/>
          <p:cNvSpPr>
            <a:spLocks noGrp="1"/>
          </p:cNvSpPr>
          <p:nvPr>
            <p:ph type="body" orient="vert" idx="1"/>
          </p:nvPr>
        </p:nvSpPr>
        <p:spPr/>
        <p:txBody>
          <a:bodyPr vert="eaVert"/>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4" name="日期占位符 3"/>
          <p:cNvSpPr>
            <a:spLocks noGrp="1"/>
          </p:cNvSpPr>
          <p:nvPr>
            <p:ph type="dt" sz="half"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6494D8CE-6925-436A-B6F9-8913A7D41A59}" type="datetime1">
              <a:rPr kumimoji="0" lang="zh-CN" altLang="en-US" sz="900" b="0" i="0" u="none" strike="noStrike" kern="1200" cap="none" spc="0" normalizeH="0" baseline="0" noProof="0" smtClean="0">
                <a:ln>
                  <a:noFill/>
                </a:ln>
                <a:solidFill>
                  <a:schemeClr val="tx1">
                    <a:tint val="75000"/>
                  </a:schemeClr>
                </a:solidFill>
                <a:effectLst/>
                <a:uLnTx/>
                <a:uFillTx/>
                <a:latin typeface="+mn-lt"/>
                <a:ea typeface="+mn-ea"/>
                <a:cs typeface="+mn-cs"/>
              </a:rPr>
              <a:t>2019/2/21</a:t>
            </a:fld>
            <a:endParaRPr kumimoji="0" lang="en-US" altLang="zh-CN" sz="9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5" name="页脚占位符 4"/>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altLang="zh-CN" sz="9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6" name="灯片编号占位符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CF71CFE9-15D7-4238-8047-BF4F577BFCFD}" type="slidenum">
              <a:rPr kumimoji="0" lang="en-US" altLang="zh-CN" sz="2000" b="0" i="0" u="none" strike="noStrike" kern="1200" cap="none" spc="0" normalizeH="0" baseline="0" noProof="0">
                <a:ln>
                  <a:noFill/>
                </a:ln>
                <a:solidFill>
                  <a:srgbClr val="FEFFFF"/>
                </a:solidFill>
                <a:effectLst/>
                <a:uLnTx/>
                <a:uFillTx/>
                <a:latin typeface="+mn-lt"/>
                <a:ea typeface="+mn-ea"/>
                <a:cs typeface="+mn-cs"/>
              </a:rPr>
              <a:t>‹#›</a:t>
            </a:fld>
            <a:endParaRPr kumimoji="0" lang="en-US" altLang="zh-CN" sz="2000" b="0" i="0" u="none" strike="noStrike" kern="1200" cap="none" spc="0" normalizeH="0" baseline="0" noProof="0">
              <a:ln>
                <a:noFill/>
              </a:ln>
              <a:solidFill>
                <a:srgbClr val="FEFFFF"/>
              </a:solidFill>
              <a:effectLst/>
              <a:uLnTx/>
              <a:uFillTx/>
              <a:latin typeface="+mn-lt"/>
              <a:ea typeface="+mn-ea"/>
              <a:cs typeface="+mn-cs"/>
            </a:endParaRPr>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858000" y="274639"/>
            <a:ext cx="1828800" cy="5851525"/>
          </a:xfrm>
        </p:spPr>
        <p:txBody>
          <a:bodyPr vert="eaVert"/>
          <a:lstStyle/>
          <a:p>
            <a:r>
              <a:rPr kumimoji="0" lang="zh-CN" altLang="en-US" smtClean="0"/>
              <a:t>单击此处编辑母版标题样式</a:t>
            </a:r>
            <a:endParaRPr kumimoji="0" lang="en-US"/>
          </a:p>
        </p:txBody>
      </p:sp>
      <p:sp>
        <p:nvSpPr>
          <p:cNvPr id="3" name="竖排文字占位符 2"/>
          <p:cNvSpPr>
            <a:spLocks noGrp="1"/>
          </p:cNvSpPr>
          <p:nvPr>
            <p:ph type="body" orient="vert" idx="1"/>
          </p:nvPr>
        </p:nvSpPr>
        <p:spPr>
          <a:xfrm>
            <a:off x="1143000" y="274640"/>
            <a:ext cx="5562600" cy="5851525"/>
          </a:xfrm>
        </p:spPr>
        <p:txBody>
          <a:bodyPr vert="eaVert"/>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4" name="日期占位符 3"/>
          <p:cNvSpPr>
            <a:spLocks noGrp="1"/>
          </p:cNvSpPr>
          <p:nvPr>
            <p:ph type="dt" sz="half"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9C5A59E7-0BC8-4CD8-986D-AF9493E9E917}" type="datetime1">
              <a:rPr kumimoji="0" lang="zh-CN" altLang="en-US" sz="900" b="0" i="0" u="none" strike="noStrike" kern="1200" cap="none" spc="0" normalizeH="0" baseline="0" noProof="0" smtClean="0">
                <a:ln>
                  <a:noFill/>
                </a:ln>
                <a:solidFill>
                  <a:schemeClr val="tx1">
                    <a:tint val="75000"/>
                  </a:schemeClr>
                </a:solidFill>
                <a:effectLst/>
                <a:uLnTx/>
                <a:uFillTx/>
                <a:latin typeface="+mn-lt"/>
                <a:ea typeface="+mn-ea"/>
                <a:cs typeface="+mn-cs"/>
              </a:rPr>
              <a:t>2019/2/21</a:t>
            </a:fld>
            <a:endParaRPr kumimoji="0" lang="en-US" altLang="zh-CN" sz="9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5" name="页脚占位符 4"/>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altLang="zh-CN" sz="9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6" name="灯片编号占位符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0689BBC3-5FA8-4ABD-9102-63E918FFD58A}" type="slidenum">
              <a:rPr kumimoji="0" lang="en-US" altLang="zh-CN" sz="2000" b="0" i="0" u="none" strike="noStrike" kern="1200" cap="none" spc="0" normalizeH="0" baseline="0" noProof="0">
                <a:ln>
                  <a:noFill/>
                </a:ln>
                <a:solidFill>
                  <a:srgbClr val="FEFFFF"/>
                </a:solidFill>
                <a:effectLst/>
                <a:uLnTx/>
                <a:uFillTx/>
                <a:latin typeface="+mn-lt"/>
                <a:ea typeface="+mn-ea"/>
                <a:cs typeface="+mn-cs"/>
              </a:rPr>
              <a:t>‹#›</a:t>
            </a:fld>
            <a:endParaRPr kumimoji="0" lang="en-US" altLang="zh-CN" sz="2000" b="0" i="0" u="none" strike="noStrike" kern="1200" cap="none" spc="0" normalizeH="0" baseline="0" noProof="0">
              <a:ln>
                <a:noFill/>
              </a:ln>
              <a:solidFill>
                <a:srgbClr val="FEFFFF"/>
              </a:solidFill>
              <a:effectLst/>
              <a:uLnTx/>
              <a:uFillTx/>
              <a:latin typeface="+mn-lt"/>
              <a:ea typeface="+mn-ea"/>
              <a:cs typeface="+mn-cs"/>
            </a:endParaRPr>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15E46A47-090E-4575-80DF-10BD219A426E}" type="datetime1">
              <a:rPr lang="zh-CN" altLang="en-US" smtClean="0"/>
              <a:t>2019/2/21</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81949F1B-EEEC-47CE-A5E9-7052B43277B5}" type="slidenum">
              <a:rPr lang="zh-CN" altLang="en-US" smtClean="0"/>
              <a:t>‹#›</a:t>
            </a:fld>
            <a:endParaRPr lang="zh-CN" altLang="en-US"/>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A6E395D0-D869-4CDD-A961-768F516D0699}" type="datetime1">
              <a:rPr lang="zh-CN" altLang="en-US" smtClean="0"/>
              <a:t>2019/2/21</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81949F1B-EEEC-47CE-A5E9-7052B43277B5}" type="slidenum">
              <a:rPr lang="zh-CN" altLang="en-US" smtClean="0"/>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base"/>
            <a:r>
              <a:rPr lang="zh-CN" altLang="en-US" strike="noStrike" noProof="1" smtClean="0"/>
              <a:t>单击此处编辑母版标题样式</a:t>
            </a:r>
            <a:endParaRPr lang="en-US" strike="noStrike" noProof="1"/>
          </a:p>
        </p:txBody>
      </p:sp>
      <p:sp>
        <p:nvSpPr>
          <p:cNvPr id="3" name="Content Placeholder 2"/>
          <p:cNvSpPr>
            <a:spLocks noGrp="1"/>
          </p:cNvSpPr>
          <p:nvPr>
            <p:ph sz="half" idx="1" hasCustomPrompt="1"/>
          </p:nvPr>
        </p:nvSpPr>
        <p:spPr>
          <a:xfrm>
            <a:off x="633845" y="1828801"/>
            <a:ext cx="3886200" cy="4351337"/>
          </a:xfrm>
        </p:spPr>
        <p:txBody>
          <a:bodyPr/>
          <a:lstStyle/>
          <a:p>
            <a:pPr lvl="0" fontAlgn="base"/>
            <a:r>
              <a:rPr lang="zh-CN" altLang="en-US" strike="noStrike" noProof="1" smtClean="0"/>
              <a:t>编辑母版文本样式</a:t>
            </a:r>
          </a:p>
          <a:p>
            <a:pPr lvl="1" fontAlgn="base"/>
            <a:r>
              <a:rPr lang="zh-CN" altLang="en-US" strike="noStrike" noProof="1" smtClean="0"/>
              <a:t>第二级</a:t>
            </a:r>
          </a:p>
          <a:p>
            <a:pPr lvl="2" fontAlgn="base"/>
            <a:r>
              <a:rPr lang="zh-CN" altLang="en-US" strike="noStrike" noProof="1" smtClean="0"/>
              <a:t>第三级</a:t>
            </a:r>
          </a:p>
          <a:p>
            <a:pPr lvl="3" fontAlgn="base"/>
            <a:r>
              <a:rPr lang="zh-CN" altLang="en-US" strike="noStrike" noProof="1" smtClean="0"/>
              <a:t>第四级</a:t>
            </a:r>
          </a:p>
          <a:p>
            <a:pPr lvl="4" fontAlgn="base"/>
            <a:r>
              <a:rPr lang="zh-CN" altLang="en-US" strike="noStrike" noProof="1" smtClean="0"/>
              <a:t>第五级</a:t>
            </a:r>
            <a:endParaRPr lang="en-US" strike="noStrike" noProof="1"/>
          </a:p>
        </p:txBody>
      </p:sp>
      <p:sp>
        <p:nvSpPr>
          <p:cNvPr id="4" name="Content Placeholder 3"/>
          <p:cNvSpPr>
            <a:spLocks noGrp="1"/>
          </p:cNvSpPr>
          <p:nvPr>
            <p:ph sz="half" idx="2" hasCustomPrompt="1"/>
          </p:nvPr>
        </p:nvSpPr>
        <p:spPr>
          <a:xfrm>
            <a:off x="4629150" y="1828801"/>
            <a:ext cx="3886200" cy="4351337"/>
          </a:xfrm>
        </p:spPr>
        <p:txBody>
          <a:bodyPr/>
          <a:lstStyle/>
          <a:p>
            <a:pPr lvl="0" fontAlgn="base"/>
            <a:r>
              <a:rPr lang="zh-CN" altLang="en-US" strike="noStrike" noProof="1" smtClean="0"/>
              <a:t>编辑母版文本样式</a:t>
            </a:r>
          </a:p>
          <a:p>
            <a:pPr lvl="1" fontAlgn="base"/>
            <a:r>
              <a:rPr lang="zh-CN" altLang="en-US" strike="noStrike" noProof="1" smtClean="0"/>
              <a:t>第二级</a:t>
            </a:r>
          </a:p>
          <a:p>
            <a:pPr lvl="2" fontAlgn="base"/>
            <a:r>
              <a:rPr lang="zh-CN" altLang="en-US" strike="noStrike" noProof="1" smtClean="0"/>
              <a:t>第三级</a:t>
            </a:r>
          </a:p>
          <a:p>
            <a:pPr lvl="3" fontAlgn="base"/>
            <a:r>
              <a:rPr lang="zh-CN" altLang="en-US" strike="noStrike" noProof="1" smtClean="0"/>
              <a:t>第四级</a:t>
            </a:r>
          </a:p>
          <a:p>
            <a:pPr lvl="4" fontAlgn="base"/>
            <a:r>
              <a:rPr lang="zh-CN" altLang="en-US" strike="noStrike" noProof="1" smtClean="0"/>
              <a:t>第五级</a:t>
            </a:r>
            <a:endParaRPr lang="en-US" strike="noStrike" noProof="1"/>
          </a:p>
        </p:txBody>
      </p:sp>
      <p:sp>
        <p:nvSpPr>
          <p:cNvPr id="5" name="日期占位符 4"/>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fld id="{027BF141-7A12-420C-8057-21848A3D64F9}" type="datetime1">
              <a:rPr kumimoji="0" lang="zh-CN" altLang="en-US" sz="825" b="0" i="0" u="none" strike="noStrike" kern="1200" cap="none" spc="0" normalizeH="0" baseline="0" noProof="0" smtClean="0">
                <a:ln>
                  <a:noFill/>
                </a:ln>
                <a:solidFill>
                  <a:schemeClr val="tx1">
                    <a:lumMod val="65000"/>
                    <a:lumOff val="35000"/>
                  </a:schemeClr>
                </a:solidFill>
                <a:effectLst/>
                <a:uLnTx/>
                <a:uFillTx/>
                <a:latin typeface="+mn-lt"/>
                <a:ea typeface="+mn-ea"/>
                <a:cs typeface="+mn-cs"/>
              </a:rPr>
              <a:t>2019/2/21</a:t>
            </a:fld>
            <a:endParaRPr kumimoji="0" lang="en-US" altLang="zh-CN" sz="825" b="0" i="0" u="none" strike="noStrike" kern="1200" cap="none" spc="0" normalizeH="0" baseline="0" noProof="0">
              <a:ln>
                <a:noFill/>
              </a:ln>
              <a:solidFill>
                <a:schemeClr val="tx1">
                  <a:lumMod val="65000"/>
                  <a:lumOff val="35000"/>
                </a:schemeClr>
              </a:solidFill>
              <a:effectLst/>
              <a:uLnTx/>
              <a:uFillTx/>
              <a:latin typeface="+mn-lt"/>
              <a:ea typeface="+mn-ea"/>
              <a:cs typeface="+mn-cs"/>
            </a:endParaRPr>
          </a:p>
        </p:txBody>
      </p:sp>
      <p:sp>
        <p:nvSpPr>
          <p:cNvPr id="6" name="页脚占位符 5"/>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altLang="zh-CN" sz="825" b="0" i="0" u="none" strike="noStrike" kern="1200" cap="none" spc="0" normalizeH="0" baseline="0" noProof="0">
              <a:ln>
                <a:noFill/>
              </a:ln>
              <a:solidFill>
                <a:schemeClr val="tx1">
                  <a:lumMod val="65000"/>
                  <a:lumOff val="35000"/>
                </a:schemeClr>
              </a:solidFill>
              <a:effectLst/>
              <a:uLnTx/>
              <a:uFillTx/>
              <a:latin typeface="+mn-lt"/>
              <a:ea typeface="+mn-ea"/>
              <a:cs typeface="+mn-cs"/>
            </a:endParaRPr>
          </a:p>
        </p:txBody>
      </p:sp>
      <p:sp>
        <p:nvSpPr>
          <p:cNvPr id="7" name="灯片编号占位符 6"/>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660B6196-D268-45FD-A2B1-A579AD189DAF}" type="slidenum">
              <a:rPr kumimoji="0" lang="en-US" altLang="zh-CN" sz="825" b="0" i="0" u="none" strike="noStrike" kern="1200" cap="none" spc="0" normalizeH="0" baseline="0" noProof="0">
                <a:ln>
                  <a:noFill/>
                </a:ln>
                <a:solidFill>
                  <a:schemeClr val="tx1">
                    <a:tint val="75000"/>
                  </a:schemeClr>
                </a:solidFill>
                <a:effectLst/>
                <a:uLnTx/>
                <a:uFillTx/>
                <a:latin typeface="+mn-lt"/>
                <a:ea typeface="+mn-ea"/>
                <a:cs typeface="+mn-cs"/>
              </a:rPr>
              <a:t>‹#›</a:t>
            </a:fld>
            <a:endParaRPr kumimoji="0" lang="en-US" altLang="zh-CN" sz="825" b="0" i="0" u="none" strike="noStrike" kern="1200" cap="none" spc="0" normalizeH="0" baseline="0" noProof="0">
              <a:ln>
                <a:noFill/>
              </a:ln>
              <a:solidFill>
                <a:schemeClr val="tx1">
                  <a:tint val="75000"/>
                </a:schemeClr>
              </a:solidFill>
              <a:effectLst/>
              <a:uLnTx/>
              <a:uFillTx/>
              <a:latin typeface="+mn-lt"/>
              <a:ea typeface="+mn-ea"/>
              <a:cs typeface="+mn-cs"/>
            </a:endParaRPr>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2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18D880F7-41C8-42F9-B93D-869770E8C5A0}" type="datetime1">
              <a:rPr lang="zh-CN" altLang="en-US" smtClean="0"/>
              <a:t>2019/2/21</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81949F1B-EEEC-47CE-A5E9-7052B43277B5}" type="slidenum">
              <a:rPr lang="zh-CN" altLang="en-US" smtClean="0"/>
              <a:t>‹#›</a:t>
            </a:fld>
            <a:endParaRPr lang="zh-CN" altLang="en-US"/>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3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073F16F3-78AE-4BD3-BB79-342437E2CB1F}" type="datetime1">
              <a:rPr lang="zh-CN" altLang="en-US" smtClean="0"/>
              <a:t>2019/2/21</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81949F1B-EEEC-47CE-A5E9-7052B43277B5}" type="slidenum">
              <a:rPr lang="zh-CN" altLang="en-US" smtClean="0"/>
              <a:t>‹#›</a:t>
            </a:fld>
            <a:endParaRPr lang="zh-CN" altLang="en-US"/>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4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31D26806-31A2-477E-981E-C844E38413AC}" type="datetime1">
              <a:rPr lang="zh-CN" altLang="en-US" smtClean="0"/>
              <a:t>2019/2/21</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81949F1B-EEEC-47CE-A5E9-7052B43277B5}" type="slidenum">
              <a:rPr lang="zh-CN" altLang="en-US" smtClean="0"/>
              <a:t>‹#›</a:t>
            </a:fld>
            <a:endParaRPr lang="zh-CN" altLang="en-US"/>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5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D8885D3F-193D-42C5-B64B-D041262A3100}" type="datetime1">
              <a:rPr lang="zh-CN" altLang="en-US" smtClean="0"/>
              <a:t>2019/2/21</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81949F1B-EEEC-47CE-A5E9-7052B43277B5}" type="slidenum">
              <a:rPr lang="zh-CN" altLang="en-US" smtClean="0"/>
              <a:t>‹#›</a:t>
            </a:fld>
            <a:endParaRPr lang="zh-CN" altLang="en-US"/>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6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AC4C7440-4220-4118-A081-9675712C2010}" type="datetime1">
              <a:rPr kumimoji="0" lang="zh-CN" altLang="en-US" sz="900" b="0" i="0" u="none" strike="noStrike" kern="1200" cap="none" spc="0" normalizeH="0" baseline="0" noProof="0" smtClean="0">
                <a:ln>
                  <a:noFill/>
                </a:ln>
                <a:solidFill>
                  <a:schemeClr val="tx1">
                    <a:tint val="75000"/>
                  </a:schemeClr>
                </a:solidFill>
                <a:effectLst/>
                <a:uLnTx/>
                <a:uFillTx/>
                <a:latin typeface="+mn-lt"/>
                <a:ea typeface="+mn-ea"/>
                <a:cs typeface="+mn-cs"/>
              </a:rPr>
              <a:t>2019/2/21</a:t>
            </a:fld>
            <a:endParaRPr kumimoji="0" lang="en-US" altLang="zh-CN" sz="9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4" name="页脚占位符 3"/>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altLang="zh-CN" sz="9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5" name="灯片编号占位符 4"/>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D42AF4B4-D4DD-4927-AEC5-B1D2F52A8EA1}" type="slidenum">
              <a:rPr kumimoji="0" lang="en-US" altLang="zh-CN" sz="2000" b="0" i="0" u="none" strike="noStrike" kern="1200" cap="none" spc="0" normalizeH="0" baseline="0" noProof="0">
                <a:ln>
                  <a:noFill/>
                </a:ln>
                <a:solidFill>
                  <a:srgbClr val="FEFFFF"/>
                </a:solidFill>
                <a:effectLst/>
                <a:uLnTx/>
                <a:uFillTx/>
                <a:latin typeface="+mn-lt"/>
                <a:ea typeface="+mn-ea"/>
                <a:cs typeface="+mn-cs"/>
              </a:rPr>
              <a:t>‹#›</a:t>
            </a:fld>
            <a:endParaRPr kumimoji="0" lang="en-US" altLang="zh-CN" sz="2000" b="0" i="0" u="none" strike="noStrike" kern="1200" cap="none" spc="0" normalizeH="0" baseline="0" noProof="0">
              <a:ln>
                <a:noFill/>
              </a:ln>
              <a:solidFill>
                <a:srgbClr val="FEFFFF"/>
              </a:solidFill>
              <a:effectLst/>
              <a:uLnTx/>
              <a:uFillTx/>
              <a:latin typeface="+mn-lt"/>
              <a:ea typeface="+mn-ea"/>
              <a:cs typeface="+mn-cs"/>
            </a:endParaRPr>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7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115C16BC-142D-4238-985F-1D3EB020B1A1}" type="datetime1">
              <a:rPr kumimoji="0" lang="zh-CN" altLang="en-US" sz="900" b="0" i="0" u="none" strike="noStrike" kern="1200" cap="none" spc="0" normalizeH="0" baseline="0" noProof="0" smtClean="0">
                <a:ln>
                  <a:noFill/>
                </a:ln>
                <a:solidFill>
                  <a:schemeClr val="tx1">
                    <a:tint val="75000"/>
                  </a:schemeClr>
                </a:solidFill>
                <a:effectLst/>
                <a:uLnTx/>
                <a:uFillTx/>
                <a:latin typeface="+mn-lt"/>
                <a:ea typeface="+mn-ea"/>
                <a:cs typeface="+mn-cs"/>
              </a:rPr>
              <a:t>2019/2/21</a:t>
            </a:fld>
            <a:endParaRPr kumimoji="0" lang="en-US" altLang="zh-CN" sz="9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4" name="页脚占位符 3"/>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altLang="zh-CN" sz="9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5" name="灯片编号占位符 4"/>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D42AF4B4-D4DD-4927-AEC5-B1D2F52A8EA1}" type="slidenum">
              <a:rPr kumimoji="0" lang="en-US" altLang="zh-CN" sz="2000" b="0" i="0" u="none" strike="noStrike" kern="1200" cap="none" spc="0" normalizeH="0" baseline="0" noProof="0">
                <a:ln>
                  <a:noFill/>
                </a:ln>
                <a:solidFill>
                  <a:srgbClr val="FEFFFF"/>
                </a:solidFill>
                <a:effectLst/>
                <a:uLnTx/>
                <a:uFillTx/>
                <a:latin typeface="+mn-lt"/>
                <a:ea typeface="+mn-ea"/>
                <a:cs typeface="+mn-cs"/>
              </a:rPr>
              <a:t>‹#›</a:t>
            </a:fld>
            <a:endParaRPr kumimoji="0" lang="en-US" altLang="zh-CN" sz="2000" b="0" i="0" u="none" strike="noStrike" kern="1200" cap="none" spc="0" normalizeH="0" baseline="0" noProof="0">
              <a:ln>
                <a:noFill/>
              </a:ln>
              <a:solidFill>
                <a:srgbClr val="FEFFFF"/>
              </a:solidFill>
              <a:effectLst/>
              <a:uLnTx/>
              <a:uFillTx/>
              <a:latin typeface="+mn-lt"/>
              <a:ea typeface="+mn-ea"/>
              <a:cs typeface="+mn-cs"/>
            </a:endParaRPr>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8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D118A4C3-655C-4F57-B965-CE2D15EFA2B5}" type="datetime1">
              <a:rPr kumimoji="0" lang="zh-CN" altLang="en-US" sz="900" b="0" i="0" u="none" strike="noStrike" kern="1200" cap="none" spc="0" normalizeH="0" baseline="0" noProof="0" smtClean="0">
                <a:ln>
                  <a:noFill/>
                </a:ln>
                <a:solidFill>
                  <a:schemeClr val="tx1">
                    <a:tint val="75000"/>
                  </a:schemeClr>
                </a:solidFill>
                <a:effectLst/>
                <a:uLnTx/>
                <a:uFillTx/>
                <a:latin typeface="+mn-lt"/>
                <a:ea typeface="+mn-ea"/>
                <a:cs typeface="+mn-cs"/>
              </a:rPr>
              <a:t>2019/2/21</a:t>
            </a:fld>
            <a:endParaRPr kumimoji="0" lang="en-US" altLang="zh-CN" sz="9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4" name="页脚占位符 3"/>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altLang="zh-CN" sz="9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5" name="灯片编号占位符 4"/>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D42AF4B4-D4DD-4927-AEC5-B1D2F52A8EA1}" type="slidenum">
              <a:rPr kumimoji="0" lang="en-US" altLang="zh-CN" sz="2000" b="0" i="0" u="none" strike="noStrike" kern="1200" cap="none" spc="0" normalizeH="0" baseline="0" noProof="0">
                <a:ln>
                  <a:noFill/>
                </a:ln>
                <a:solidFill>
                  <a:srgbClr val="FEFFFF"/>
                </a:solidFill>
                <a:effectLst/>
                <a:uLnTx/>
                <a:uFillTx/>
                <a:latin typeface="+mn-lt"/>
                <a:ea typeface="+mn-ea"/>
                <a:cs typeface="+mn-cs"/>
              </a:rPr>
              <a:t>‹#›</a:t>
            </a:fld>
            <a:endParaRPr kumimoji="0" lang="en-US" altLang="zh-CN" sz="2000" b="0" i="0" u="none" strike="noStrike" kern="1200" cap="none" spc="0" normalizeH="0" baseline="0" noProof="0">
              <a:ln>
                <a:noFill/>
              </a:ln>
              <a:solidFill>
                <a:srgbClr val="FEFFFF"/>
              </a:solidFill>
              <a:effectLst/>
              <a:uLnTx/>
              <a:uFillTx/>
              <a:latin typeface="+mn-lt"/>
              <a:ea typeface="+mn-ea"/>
              <a:cs typeface="+mn-cs"/>
            </a:endParaRPr>
          </a:p>
        </p:txBody>
      </p:sp>
    </p:spTree>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9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28ADBE62-6FCB-4B1D-AF6D-36F9C1DDF6B5}" type="datetime1">
              <a:rPr kumimoji="0" lang="zh-CN" altLang="en-US" sz="900" b="0" i="0" u="none" strike="noStrike" kern="1200" cap="none" spc="0" normalizeH="0" baseline="0" noProof="0" smtClean="0">
                <a:ln>
                  <a:noFill/>
                </a:ln>
                <a:solidFill>
                  <a:schemeClr val="tx1">
                    <a:tint val="75000"/>
                  </a:schemeClr>
                </a:solidFill>
                <a:effectLst/>
                <a:uLnTx/>
                <a:uFillTx/>
                <a:latin typeface="+mn-lt"/>
                <a:ea typeface="+mn-ea"/>
                <a:cs typeface="+mn-cs"/>
              </a:rPr>
              <a:t>2019/2/21</a:t>
            </a:fld>
            <a:endParaRPr kumimoji="0" lang="en-US" altLang="zh-CN" sz="9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4" name="页脚占位符 3"/>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altLang="zh-CN" sz="9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5" name="灯片编号占位符 4"/>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D42AF4B4-D4DD-4927-AEC5-B1D2F52A8EA1}" type="slidenum">
              <a:rPr kumimoji="0" lang="en-US" altLang="zh-CN" sz="2000" b="0" i="0" u="none" strike="noStrike" kern="1200" cap="none" spc="0" normalizeH="0" baseline="0" noProof="0">
                <a:ln>
                  <a:noFill/>
                </a:ln>
                <a:solidFill>
                  <a:srgbClr val="FEFFFF"/>
                </a:solidFill>
                <a:effectLst/>
                <a:uLnTx/>
                <a:uFillTx/>
                <a:latin typeface="+mn-lt"/>
                <a:ea typeface="+mn-ea"/>
                <a:cs typeface="+mn-cs"/>
              </a:rPr>
              <a:t>‹#›</a:t>
            </a:fld>
            <a:endParaRPr kumimoji="0" lang="en-US" altLang="zh-CN" sz="2000" b="0" i="0" u="none" strike="noStrike" kern="1200" cap="none" spc="0" normalizeH="0" baseline="0" noProof="0">
              <a:ln>
                <a:noFill/>
              </a:ln>
              <a:solidFill>
                <a:srgbClr val="FEFFFF"/>
              </a:solidFill>
              <a:effectLst/>
              <a:uLnTx/>
              <a:uFillTx/>
              <a:latin typeface="+mn-lt"/>
              <a:ea typeface="+mn-ea"/>
              <a:cs typeface="+mn-cs"/>
            </a:endParaRPr>
          </a:p>
        </p:txBody>
      </p:sp>
    </p:spTree>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hasCustomPrompt="1"/>
          </p:nvPr>
        </p:nvSpPr>
        <p:spPr>
          <a:xfrm>
            <a:off x="1143000" y="1322962"/>
            <a:ext cx="6858000" cy="2187001"/>
          </a:xfrm>
        </p:spPr>
        <p:txBody>
          <a:bodyPr anchor="b">
            <a:normAutofit/>
          </a:bodyPr>
          <a:lstStyle>
            <a:lvl1pPr algn="ctr">
              <a:defRPr sz="3375">
                <a:effectLst>
                  <a:outerShdw blurRad="38100" dist="38100" dir="2700000" algn="tl">
                    <a:srgbClr val="000000">
                      <a:alpha val="43137"/>
                    </a:srgbClr>
                  </a:outerShdw>
                </a:effectLst>
              </a:defRPr>
            </a:lvl1pPr>
          </a:lstStyle>
          <a:p>
            <a:r>
              <a:rPr lang="zh-CN" altLang="en-US" dirty="0"/>
              <a:t>单击此处编辑标题</a:t>
            </a:r>
          </a:p>
        </p:txBody>
      </p:sp>
      <p:sp>
        <p:nvSpPr>
          <p:cNvPr id="3" name="副标题 2"/>
          <p:cNvSpPr>
            <a:spLocks noGrp="1"/>
          </p:cNvSpPr>
          <p:nvPr>
            <p:ph type="subTitle" idx="1"/>
          </p:nvPr>
        </p:nvSpPr>
        <p:spPr>
          <a:xfrm>
            <a:off x="1143000" y="3602038"/>
            <a:ext cx="6858000" cy="1655762"/>
          </a:xfrm>
        </p:spPr>
        <p:txBody>
          <a:bodyPr>
            <a:normAutofit/>
          </a:bodyPr>
          <a:lstStyle>
            <a:lvl1pPr marL="0" indent="0" algn="ctr">
              <a:buNone/>
              <a:defRPr sz="1015">
                <a:solidFill>
                  <a:schemeClr val="tx1">
                    <a:lumMod val="75000"/>
                    <a:lumOff val="25000"/>
                  </a:schemeClr>
                </a:solidFill>
                <a:effectLst/>
                <a:latin typeface="+mj-lt"/>
                <a:ea typeface="+mj-ea"/>
              </a:defRPr>
            </a:lvl1pPr>
            <a:lvl2pPr marL="257175" indent="0" algn="ctr">
              <a:buNone/>
              <a:defRPr sz="1125"/>
            </a:lvl2pPr>
            <a:lvl3pPr marL="514350" indent="0" algn="ctr">
              <a:buNone/>
              <a:defRPr sz="1015"/>
            </a:lvl3pPr>
            <a:lvl4pPr marL="771525" indent="0" algn="ctr">
              <a:buNone/>
              <a:defRPr sz="900"/>
            </a:lvl4pPr>
            <a:lvl5pPr marL="1028700" indent="0" algn="ctr">
              <a:buNone/>
              <a:defRPr sz="900"/>
            </a:lvl5pPr>
            <a:lvl6pPr marL="1285875" indent="0" algn="ctr">
              <a:buNone/>
              <a:defRPr sz="900"/>
            </a:lvl6pPr>
            <a:lvl7pPr marL="1543050" indent="0" algn="ctr">
              <a:buNone/>
              <a:defRPr sz="900"/>
            </a:lvl7pPr>
            <a:lvl8pPr marL="1800225" indent="0" algn="ctr">
              <a:buNone/>
              <a:defRPr sz="900"/>
            </a:lvl8pPr>
            <a:lvl9pPr marL="2057400" indent="0" algn="ctr">
              <a:buNone/>
              <a:defRPr sz="900"/>
            </a:lvl9pPr>
          </a:lstStyle>
          <a:p>
            <a:r>
              <a:rPr lang="zh-CN" altLang="en-US" dirty="0"/>
              <a:t>单击此处编辑母版副标题样式</a:t>
            </a:r>
          </a:p>
        </p:txBody>
      </p:sp>
      <p:sp>
        <p:nvSpPr>
          <p:cNvPr id="4" name="日期占位符 3"/>
          <p:cNvSpPr>
            <a:spLocks noGrp="1"/>
          </p:cNvSpPr>
          <p:nvPr>
            <p:ph type="dt" sz="half" idx="10"/>
          </p:nvPr>
        </p:nvSpPr>
        <p:spPr/>
        <p:txBody>
          <a:bodyPr/>
          <a:lstStyle/>
          <a:p>
            <a:fld id="{82385BF2-760A-4DBE-B7FA-7D99F81B5D37}" type="datetime1">
              <a:rPr lang="zh-CN" altLang="en-US" smtClean="0"/>
              <a:t>2019/2/21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9AE70B2-8BF9-45C0-BB95-33D1B9D3A854}" type="slidenum">
              <a:rPr lang="zh-CN" altLang="en-US" smtClean="0"/>
              <a:t>‹#›</a:t>
            </a:fld>
            <a:endParaRPr lang="zh-CN" altLang="en-US"/>
          </a:p>
        </p:txBody>
      </p:sp>
    </p:spTree>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485775" y="258445"/>
            <a:ext cx="7886700" cy="1325563"/>
          </a:xfrm>
        </p:spPr>
        <p:txBody>
          <a:bodyPr anchor="ctr" anchorCtr="0">
            <a:normAutofit/>
          </a:bodyPr>
          <a:lstStyle>
            <a:lvl1pPr>
              <a:defRPr sz="2025" b="1">
                <a:effectLst>
                  <a:outerShdw blurRad="38100" dist="38100" dir="2700000" algn="tl">
                    <a:srgbClr val="000000">
                      <a:alpha val="43137"/>
                    </a:srgbClr>
                  </a:outerShdw>
                </a:effectLst>
              </a:defRPr>
            </a:lvl1pPr>
          </a:lstStyle>
          <a:p>
            <a:r>
              <a:rPr lang="zh-CN" altLang="en-US" dirty="0"/>
              <a:t>单击此处编辑母版标题样式</a:t>
            </a:r>
          </a:p>
        </p:txBody>
      </p:sp>
      <p:sp>
        <p:nvSpPr>
          <p:cNvPr id="3" name="内容占位符 2"/>
          <p:cNvSpPr>
            <a:spLocks noGrp="1"/>
          </p:cNvSpPr>
          <p:nvPr>
            <p:ph idx="1"/>
          </p:nvPr>
        </p:nvSpPr>
        <p:spPr>
          <a:xfrm>
            <a:off x="485775" y="1825625"/>
            <a:ext cx="7886700" cy="4351338"/>
          </a:xfrm>
        </p:spPr>
        <p:txBody>
          <a:bodyPr>
            <a:normAutofit/>
          </a:bodyPr>
          <a:lstStyle>
            <a:lvl1pPr>
              <a:lnSpc>
                <a:spcPct val="150000"/>
              </a:lnSpc>
              <a:defRPr sz="1575">
                <a:solidFill>
                  <a:schemeClr val="tx1">
                    <a:lumMod val="75000"/>
                    <a:lumOff val="25000"/>
                  </a:schemeClr>
                </a:solidFill>
              </a:defRPr>
            </a:lvl1pPr>
            <a:lvl2pPr>
              <a:lnSpc>
                <a:spcPct val="150000"/>
              </a:lnSpc>
              <a:defRPr sz="1575">
                <a:solidFill>
                  <a:schemeClr val="tx1">
                    <a:lumMod val="75000"/>
                    <a:lumOff val="25000"/>
                  </a:schemeClr>
                </a:solidFill>
              </a:defRPr>
            </a:lvl2pPr>
            <a:lvl3pPr>
              <a:lnSpc>
                <a:spcPct val="150000"/>
              </a:lnSpc>
              <a:defRPr sz="1575">
                <a:solidFill>
                  <a:schemeClr val="tx1">
                    <a:lumMod val="75000"/>
                    <a:lumOff val="25000"/>
                  </a:schemeClr>
                </a:solidFill>
              </a:defRPr>
            </a:lvl3pPr>
            <a:lvl4pPr>
              <a:lnSpc>
                <a:spcPct val="150000"/>
              </a:lnSpc>
              <a:defRPr sz="1575">
                <a:solidFill>
                  <a:schemeClr val="tx1">
                    <a:lumMod val="75000"/>
                    <a:lumOff val="25000"/>
                  </a:schemeClr>
                </a:solidFill>
              </a:defRPr>
            </a:lvl4pPr>
            <a:lvl5pPr>
              <a:lnSpc>
                <a:spcPct val="150000"/>
              </a:lnSpc>
              <a:defRPr sz="1575">
                <a:solidFill>
                  <a:schemeClr val="tx1">
                    <a:lumMod val="75000"/>
                    <a:lumOff val="25000"/>
                  </a:schemeClr>
                </a:solidFill>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 name="日期占位符 3"/>
          <p:cNvSpPr>
            <a:spLocks noGrp="1"/>
          </p:cNvSpPr>
          <p:nvPr>
            <p:ph type="dt" sz="half" idx="10"/>
          </p:nvPr>
        </p:nvSpPr>
        <p:spPr/>
        <p:txBody>
          <a:bodyPr/>
          <a:lstStyle/>
          <a:p>
            <a:fld id="{2795EDB9-A200-496E-AAB1-B02DF7E60BB3}" type="datetime1">
              <a:rPr lang="zh-CN" altLang="en-US" smtClean="0"/>
              <a:t>2019/2/21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9AE70B2-8BF9-45C0-BB95-33D1B9D3A854}" type="slidenum">
              <a:rPr lang="zh-CN" altLang="en-US" smtClean="0"/>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比较">
    <p:spTree>
      <p:nvGrpSpPr>
        <p:cNvPr id="1" name=""/>
        <p:cNvGrpSpPr/>
        <p:nvPr/>
      </p:nvGrpSpPr>
      <p:grpSpPr>
        <a:xfrm>
          <a:off x="0" y="0"/>
          <a:ext cx="0" cy="0"/>
          <a:chOff x="0" y="0"/>
          <a:chExt cx="0" cy="0"/>
        </a:xfrm>
      </p:grpSpPr>
      <p:sp>
        <p:nvSpPr>
          <p:cNvPr id="3" name="Text Placeholder 2"/>
          <p:cNvSpPr>
            <a:spLocks noGrp="1"/>
          </p:cNvSpPr>
          <p:nvPr>
            <p:ph type="body" idx="1" hasCustomPrompt="1"/>
          </p:nvPr>
        </p:nvSpPr>
        <p:spPr>
          <a:xfrm>
            <a:off x="633845" y="1681851"/>
            <a:ext cx="3867150" cy="825699"/>
          </a:xfrm>
        </p:spPr>
        <p:txBody>
          <a:bodyPr anchor="b"/>
          <a:lstStyle>
            <a:lvl1pPr marL="0" indent="0">
              <a:spcBef>
                <a:spcPts val="0"/>
              </a:spcBef>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fontAlgn="base"/>
            <a:r>
              <a:rPr lang="zh-CN" altLang="en-US" strike="noStrike" noProof="1" smtClean="0"/>
              <a:t>编辑母版文本样式</a:t>
            </a:r>
          </a:p>
        </p:txBody>
      </p:sp>
      <p:sp>
        <p:nvSpPr>
          <p:cNvPr id="4" name="Content Placeholder 3"/>
          <p:cNvSpPr>
            <a:spLocks noGrp="1"/>
          </p:cNvSpPr>
          <p:nvPr>
            <p:ph sz="half" idx="2" hasCustomPrompt="1"/>
          </p:nvPr>
        </p:nvSpPr>
        <p:spPr>
          <a:xfrm>
            <a:off x="633845" y="2507551"/>
            <a:ext cx="3867150" cy="3680525"/>
          </a:xfrm>
        </p:spPr>
        <p:txBody>
          <a:bodyPr/>
          <a:lstStyle/>
          <a:p>
            <a:pPr lvl="0" fontAlgn="base"/>
            <a:r>
              <a:rPr lang="zh-CN" altLang="en-US" strike="noStrike" noProof="1" smtClean="0"/>
              <a:t>编辑母版文本样式</a:t>
            </a:r>
          </a:p>
          <a:p>
            <a:pPr lvl="1" fontAlgn="base"/>
            <a:r>
              <a:rPr lang="zh-CN" altLang="en-US" strike="noStrike" noProof="1" smtClean="0"/>
              <a:t>第二级</a:t>
            </a:r>
          </a:p>
          <a:p>
            <a:pPr lvl="2" fontAlgn="base"/>
            <a:r>
              <a:rPr lang="zh-CN" altLang="en-US" strike="noStrike" noProof="1" smtClean="0"/>
              <a:t>第三级</a:t>
            </a:r>
          </a:p>
          <a:p>
            <a:pPr lvl="3" fontAlgn="base"/>
            <a:r>
              <a:rPr lang="zh-CN" altLang="en-US" strike="noStrike" noProof="1" smtClean="0"/>
              <a:t>第四级</a:t>
            </a:r>
          </a:p>
          <a:p>
            <a:pPr lvl="4" fontAlgn="base"/>
            <a:r>
              <a:rPr lang="zh-CN" altLang="en-US" strike="noStrike" noProof="1" smtClean="0"/>
              <a:t>第五级</a:t>
            </a:r>
            <a:endParaRPr lang="en-US" strike="noStrike" noProof="1"/>
          </a:p>
        </p:txBody>
      </p:sp>
      <p:sp>
        <p:nvSpPr>
          <p:cNvPr id="5" name="Text Placeholder 4"/>
          <p:cNvSpPr>
            <a:spLocks noGrp="1"/>
          </p:cNvSpPr>
          <p:nvPr>
            <p:ph type="body" sz="quarter" idx="3" hasCustomPrompt="1"/>
          </p:nvPr>
        </p:nvSpPr>
        <p:spPr>
          <a:xfrm>
            <a:off x="4629150" y="1681851"/>
            <a:ext cx="3886201" cy="825698"/>
          </a:xfrm>
        </p:spPr>
        <p:txBody>
          <a:bodyPr anchor="b"/>
          <a:lstStyle>
            <a:lvl1pPr marL="0" indent="0">
              <a:spcBef>
                <a:spcPts val="0"/>
              </a:spcBef>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fontAlgn="base"/>
            <a:r>
              <a:rPr lang="zh-CN" altLang="en-US" strike="noStrike" noProof="1" smtClean="0"/>
              <a:t>编辑母版文本样式</a:t>
            </a:r>
          </a:p>
        </p:txBody>
      </p:sp>
      <p:sp>
        <p:nvSpPr>
          <p:cNvPr id="6" name="Content Placeholder 5"/>
          <p:cNvSpPr>
            <a:spLocks noGrp="1"/>
          </p:cNvSpPr>
          <p:nvPr>
            <p:ph sz="quarter" idx="4" hasCustomPrompt="1"/>
          </p:nvPr>
        </p:nvSpPr>
        <p:spPr>
          <a:xfrm>
            <a:off x="4629150" y="2507551"/>
            <a:ext cx="3886201" cy="3680525"/>
          </a:xfrm>
        </p:spPr>
        <p:txBody>
          <a:bodyPr/>
          <a:lstStyle/>
          <a:p>
            <a:pPr lvl="0" fontAlgn="base"/>
            <a:r>
              <a:rPr lang="zh-CN" altLang="en-US" strike="noStrike" noProof="1" smtClean="0"/>
              <a:t>编辑母版文本样式</a:t>
            </a:r>
          </a:p>
          <a:p>
            <a:pPr lvl="1" fontAlgn="base"/>
            <a:r>
              <a:rPr lang="zh-CN" altLang="en-US" strike="noStrike" noProof="1" smtClean="0"/>
              <a:t>第二级</a:t>
            </a:r>
          </a:p>
          <a:p>
            <a:pPr lvl="2" fontAlgn="base"/>
            <a:r>
              <a:rPr lang="zh-CN" altLang="en-US" strike="noStrike" noProof="1" smtClean="0"/>
              <a:t>第三级</a:t>
            </a:r>
          </a:p>
          <a:p>
            <a:pPr lvl="3" fontAlgn="base"/>
            <a:r>
              <a:rPr lang="zh-CN" altLang="en-US" strike="noStrike" noProof="1" smtClean="0"/>
              <a:t>第四级</a:t>
            </a:r>
          </a:p>
          <a:p>
            <a:pPr lvl="4" fontAlgn="base"/>
            <a:r>
              <a:rPr lang="zh-CN" altLang="en-US" strike="noStrike" noProof="1" smtClean="0"/>
              <a:t>第五级</a:t>
            </a:r>
            <a:endParaRPr lang="en-US" strike="noStrike" noProof="1"/>
          </a:p>
        </p:txBody>
      </p:sp>
      <p:sp>
        <p:nvSpPr>
          <p:cNvPr id="10" name="Title 9"/>
          <p:cNvSpPr>
            <a:spLocks noGrp="1"/>
          </p:cNvSpPr>
          <p:nvPr>
            <p:ph type="title"/>
          </p:nvPr>
        </p:nvSpPr>
        <p:spPr/>
        <p:txBody>
          <a:bodyPr/>
          <a:lstStyle/>
          <a:p>
            <a:pPr fontAlgn="base"/>
            <a:r>
              <a:rPr lang="zh-CN" altLang="en-US" strike="noStrike" noProof="1" smtClean="0"/>
              <a:t>单击此处编辑母版标题样式</a:t>
            </a:r>
            <a:endParaRPr lang="en-US" strike="noStrike" noProof="1"/>
          </a:p>
        </p:txBody>
      </p:sp>
      <p:sp>
        <p:nvSpPr>
          <p:cNvPr id="2" name="日期占位符 1"/>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fld id="{D08D998D-C56A-44E3-89CB-275DBB63AA16}" type="datetime1">
              <a:rPr kumimoji="0" lang="zh-CN" altLang="en-US" sz="825" b="0" i="0" u="none" strike="noStrike" kern="1200" cap="none" spc="0" normalizeH="0" baseline="0" noProof="0" smtClean="0">
                <a:ln>
                  <a:noFill/>
                </a:ln>
                <a:solidFill>
                  <a:schemeClr val="tx1">
                    <a:lumMod val="65000"/>
                    <a:lumOff val="35000"/>
                  </a:schemeClr>
                </a:solidFill>
                <a:effectLst/>
                <a:uLnTx/>
                <a:uFillTx/>
                <a:latin typeface="+mn-lt"/>
                <a:ea typeface="+mn-ea"/>
                <a:cs typeface="+mn-cs"/>
              </a:rPr>
              <a:t>2019/2/21</a:t>
            </a:fld>
            <a:endParaRPr kumimoji="0" lang="en-US" altLang="zh-CN" sz="825" b="0" i="0" u="none" strike="noStrike" kern="1200" cap="none" spc="0" normalizeH="0" baseline="0" noProof="0">
              <a:ln>
                <a:noFill/>
              </a:ln>
              <a:solidFill>
                <a:schemeClr val="tx1">
                  <a:lumMod val="65000"/>
                  <a:lumOff val="35000"/>
                </a:schemeClr>
              </a:solidFill>
              <a:effectLst/>
              <a:uLnTx/>
              <a:uFillTx/>
              <a:latin typeface="+mn-lt"/>
              <a:ea typeface="+mn-ea"/>
              <a:cs typeface="+mn-cs"/>
            </a:endParaRPr>
          </a:p>
        </p:txBody>
      </p:sp>
      <p:sp>
        <p:nvSpPr>
          <p:cNvPr id="7" name="页脚占位符 6"/>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altLang="zh-CN" sz="825" b="0" i="0" u="none" strike="noStrike" kern="1200" cap="none" spc="0" normalizeH="0" baseline="0" noProof="0">
              <a:ln>
                <a:noFill/>
              </a:ln>
              <a:solidFill>
                <a:schemeClr val="tx1">
                  <a:lumMod val="65000"/>
                  <a:lumOff val="35000"/>
                </a:schemeClr>
              </a:solidFill>
              <a:effectLst/>
              <a:uLnTx/>
              <a:uFillTx/>
              <a:latin typeface="+mn-lt"/>
              <a:ea typeface="+mn-ea"/>
              <a:cs typeface="+mn-cs"/>
            </a:endParaRPr>
          </a:p>
        </p:txBody>
      </p:sp>
      <p:sp>
        <p:nvSpPr>
          <p:cNvPr id="8" name="灯片编号占位符 7"/>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660B6196-D268-45FD-A2B1-A579AD189DAF}" type="slidenum">
              <a:rPr kumimoji="0" lang="en-US" altLang="zh-CN" sz="825" b="0" i="0" u="none" strike="noStrike" kern="1200" cap="none" spc="0" normalizeH="0" baseline="0" noProof="0">
                <a:ln>
                  <a:noFill/>
                </a:ln>
                <a:solidFill>
                  <a:schemeClr val="tx1">
                    <a:tint val="75000"/>
                  </a:schemeClr>
                </a:solidFill>
                <a:effectLst/>
                <a:uLnTx/>
                <a:uFillTx/>
                <a:latin typeface="+mn-lt"/>
                <a:ea typeface="+mn-ea"/>
                <a:cs typeface="+mn-cs"/>
              </a:rPr>
              <a:t>‹#›</a:t>
            </a:fld>
            <a:endParaRPr kumimoji="0" lang="en-US" altLang="zh-CN" sz="825" b="0" i="0" u="none" strike="noStrike" kern="1200" cap="none" spc="0" normalizeH="0" baseline="0" noProof="0">
              <a:ln>
                <a:noFill/>
              </a:ln>
              <a:solidFill>
                <a:schemeClr val="tx1">
                  <a:tint val="75000"/>
                </a:schemeClr>
              </a:solidFill>
              <a:effectLst/>
              <a:uLnTx/>
              <a:uFillTx/>
              <a:latin typeface="+mn-lt"/>
              <a:ea typeface="+mn-ea"/>
              <a:cs typeface="+mn-cs"/>
            </a:endParaRPr>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23B8473F-E5C5-408D-9C05-FB7348E347C5}" type="datetime1">
              <a:rPr lang="zh-CN" altLang="en-US" smtClean="0"/>
              <a:t>2019/2/21</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49AE70B2-8BF9-45C0-BB95-33D1B9D3A854}" type="slidenum">
              <a:rPr lang="zh-CN" altLang="en-US" smtClean="0"/>
              <a:t>‹#›</a:t>
            </a:fld>
            <a:endParaRPr lang="zh-CN" altLang="en-US"/>
          </a:p>
        </p:txBody>
      </p:sp>
    </p:spTree>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23888" y="3751117"/>
            <a:ext cx="5491163" cy="811357"/>
          </a:xfrm>
        </p:spPr>
        <p:txBody>
          <a:bodyPr anchor="b">
            <a:normAutofit/>
          </a:bodyPr>
          <a:lstStyle>
            <a:lvl1pPr>
              <a:defRPr sz="2250">
                <a:effectLst>
                  <a:outerShdw blurRad="38100" dist="38100" dir="2700000" algn="tl">
                    <a:srgbClr val="000000">
                      <a:alpha val="43137"/>
                    </a:srgbClr>
                  </a:outerShdw>
                </a:effectLst>
              </a:defRPr>
            </a:lvl1pPr>
          </a:lstStyle>
          <a:p>
            <a:r>
              <a:rPr lang="zh-CN" altLang="en-US" dirty="0"/>
              <a:t>单击此处编辑母版标题样式</a:t>
            </a:r>
          </a:p>
        </p:txBody>
      </p:sp>
      <p:sp>
        <p:nvSpPr>
          <p:cNvPr id="3" name="文本占位符 2"/>
          <p:cNvSpPr>
            <a:spLocks noGrp="1"/>
          </p:cNvSpPr>
          <p:nvPr>
            <p:ph type="body" idx="1"/>
          </p:nvPr>
        </p:nvSpPr>
        <p:spPr>
          <a:xfrm>
            <a:off x="623888" y="4610028"/>
            <a:ext cx="5491163" cy="647555"/>
          </a:xfrm>
        </p:spPr>
        <p:txBody>
          <a:bodyPr>
            <a:normAutofit/>
          </a:bodyPr>
          <a:lstStyle>
            <a:lvl1pPr marL="0" indent="0">
              <a:buNone/>
              <a:defRPr sz="1015">
                <a:solidFill>
                  <a:schemeClr val="tx1"/>
                </a:solidFill>
              </a:defRPr>
            </a:lvl1pPr>
            <a:lvl2pPr marL="257175" indent="0">
              <a:buNone/>
              <a:defRPr sz="1125">
                <a:solidFill>
                  <a:schemeClr val="tx1">
                    <a:tint val="75000"/>
                  </a:schemeClr>
                </a:solidFill>
              </a:defRPr>
            </a:lvl2pPr>
            <a:lvl3pPr marL="514350" indent="0">
              <a:buNone/>
              <a:defRPr sz="1015">
                <a:solidFill>
                  <a:schemeClr val="tx1">
                    <a:tint val="75000"/>
                  </a:schemeClr>
                </a:solidFill>
              </a:defRPr>
            </a:lvl3pPr>
            <a:lvl4pPr marL="771525" indent="0">
              <a:buNone/>
              <a:defRPr sz="900">
                <a:solidFill>
                  <a:schemeClr val="tx1">
                    <a:tint val="75000"/>
                  </a:schemeClr>
                </a:solidFill>
              </a:defRPr>
            </a:lvl4pPr>
            <a:lvl5pPr marL="1028700" indent="0">
              <a:buNone/>
              <a:defRPr sz="900">
                <a:solidFill>
                  <a:schemeClr val="tx1">
                    <a:tint val="75000"/>
                  </a:schemeClr>
                </a:solidFill>
              </a:defRPr>
            </a:lvl5pPr>
            <a:lvl6pPr marL="1285875" indent="0">
              <a:buNone/>
              <a:defRPr sz="900">
                <a:solidFill>
                  <a:schemeClr val="tx1">
                    <a:tint val="75000"/>
                  </a:schemeClr>
                </a:solidFill>
              </a:defRPr>
            </a:lvl6pPr>
            <a:lvl7pPr marL="1543050" indent="0">
              <a:buNone/>
              <a:defRPr sz="900">
                <a:solidFill>
                  <a:schemeClr val="tx1">
                    <a:tint val="75000"/>
                  </a:schemeClr>
                </a:solidFill>
              </a:defRPr>
            </a:lvl7pPr>
            <a:lvl8pPr marL="1800225" indent="0">
              <a:buNone/>
              <a:defRPr sz="900">
                <a:solidFill>
                  <a:schemeClr val="tx1">
                    <a:tint val="75000"/>
                  </a:schemeClr>
                </a:solidFill>
              </a:defRPr>
            </a:lvl8pPr>
            <a:lvl9pPr marL="2057400" indent="0">
              <a:buNone/>
              <a:defRPr sz="900">
                <a:solidFill>
                  <a:schemeClr val="tx1">
                    <a:tint val="75000"/>
                  </a:schemeClr>
                </a:solidFill>
              </a:defRPr>
            </a:lvl9pPr>
          </a:lstStyle>
          <a:p>
            <a:pPr lvl="0"/>
            <a:r>
              <a:rPr lang="zh-CN" altLang="en-US" dirty="0"/>
              <a:t>单击此处编辑母版文本样式</a:t>
            </a:r>
          </a:p>
        </p:txBody>
      </p:sp>
      <p:sp>
        <p:nvSpPr>
          <p:cNvPr id="4" name="日期占位符 3"/>
          <p:cNvSpPr>
            <a:spLocks noGrp="1"/>
          </p:cNvSpPr>
          <p:nvPr>
            <p:ph type="dt" sz="half" idx="10"/>
          </p:nvPr>
        </p:nvSpPr>
        <p:spPr/>
        <p:txBody>
          <a:bodyPr/>
          <a:lstStyle/>
          <a:p>
            <a:fld id="{95056857-CB81-48CB-8DCE-DBE2C404028C}" type="datetime1">
              <a:rPr lang="zh-CN" altLang="en-US" smtClean="0"/>
              <a:t>2019/2/21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9AE70B2-8BF9-45C0-BB95-33D1B9D3A854}" type="slidenum">
              <a:rPr lang="zh-CN" altLang="en-US" smtClean="0"/>
              <a:t>‹#›</a:t>
            </a:fld>
            <a:endParaRPr lang="zh-CN" altLang="en-US"/>
          </a:p>
        </p:txBody>
      </p:sp>
    </p:spTree>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485775" y="258445"/>
            <a:ext cx="7886700" cy="1325563"/>
          </a:xfrm>
        </p:spPr>
        <p:txBody>
          <a:bodyPr>
            <a:normAutofit/>
          </a:bodyPr>
          <a:lstStyle>
            <a:lvl1pPr>
              <a:defRPr sz="1350" b="1" i="0">
                <a:effectLst>
                  <a:outerShdw blurRad="38100" dist="38100" dir="2700000" algn="tl">
                    <a:srgbClr val="000000">
                      <a:alpha val="43137"/>
                    </a:srgbClr>
                  </a:outerShdw>
                </a:effectLst>
              </a:defRPr>
            </a:lvl1pPr>
          </a:lstStyle>
          <a:p>
            <a:r>
              <a:rPr lang="zh-CN" altLang="en-US" dirty="0"/>
              <a:t>单击此处编辑母版标题样式</a:t>
            </a:r>
          </a:p>
        </p:txBody>
      </p:sp>
      <p:sp>
        <p:nvSpPr>
          <p:cNvPr id="3" name="内容占位符 2"/>
          <p:cNvSpPr>
            <a:spLocks noGrp="1"/>
          </p:cNvSpPr>
          <p:nvPr>
            <p:ph sz="half" idx="1"/>
          </p:nvPr>
        </p:nvSpPr>
        <p:spPr>
          <a:xfrm>
            <a:off x="485775" y="1825625"/>
            <a:ext cx="3886200" cy="4351338"/>
          </a:xfrm>
        </p:spPr>
        <p:txBody>
          <a:bodyPr>
            <a:normAutofit/>
          </a:bodyPr>
          <a:lstStyle>
            <a:lvl1pPr>
              <a:lnSpc>
                <a:spcPct val="150000"/>
              </a:lnSpc>
              <a:defRPr sz="1125">
                <a:solidFill>
                  <a:schemeClr val="tx1">
                    <a:lumMod val="75000"/>
                    <a:lumOff val="25000"/>
                  </a:schemeClr>
                </a:solidFill>
              </a:defRPr>
            </a:lvl1pPr>
            <a:lvl2pPr>
              <a:lnSpc>
                <a:spcPct val="150000"/>
              </a:lnSpc>
              <a:defRPr sz="1015">
                <a:solidFill>
                  <a:schemeClr val="tx1">
                    <a:lumMod val="75000"/>
                    <a:lumOff val="25000"/>
                  </a:schemeClr>
                </a:solidFill>
              </a:defRPr>
            </a:lvl2pPr>
            <a:lvl3pPr>
              <a:lnSpc>
                <a:spcPct val="150000"/>
              </a:lnSpc>
              <a:defRPr sz="900">
                <a:solidFill>
                  <a:schemeClr val="tx1">
                    <a:lumMod val="75000"/>
                    <a:lumOff val="25000"/>
                  </a:schemeClr>
                </a:solidFill>
              </a:defRPr>
            </a:lvl3pPr>
            <a:lvl4pPr>
              <a:lnSpc>
                <a:spcPct val="150000"/>
              </a:lnSpc>
              <a:defRPr sz="900">
                <a:solidFill>
                  <a:schemeClr val="tx1">
                    <a:lumMod val="75000"/>
                    <a:lumOff val="25000"/>
                  </a:schemeClr>
                </a:solidFill>
              </a:defRPr>
            </a:lvl4pPr>
            <a:lvl5pPr>
              <a:lnSpc>
                <a:spcPct val="150000"/>
              </a:lnSpc>
              <a:defRPr sz="900">
                <a:solidFill>
                  <a:schemeClr val="tx1">
                    <a:lumMod val="75000"/>
                    <a:lumOff val="25000"/>
                  </a:schemeClr>
                </a:solidFill>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 name="内容占位符 3"/>
          <p:cNvSpPr>
            <a:spLocks noGrp="1"/>
          </p:cNvSpPr>
          <p:nvPr>
            <p:ph sz="half" idx="2"/>
          </p:nvPr>
        </p:nvSpPr>
        <p:spPr>
          <a:xfrm>
            <a:off x="4486275" y="1825625"/>
            <a:ext cx="3886200" cy="4351338"/>
          </a:xfrm>
        </p:spPr>
        <p:txBody>
          <a:bodyPr>
            <a:normAutofit/>
          </a:bodyPr>
          <a:lstStyle>
            <a:lvl1pPr>
              <a:lnSpc>
                <a:spcPct val="150000"/>
              </a:lnSpc>
              <a:defRPr sz="1125">
                <a:solidFill>
                  <a:schemeClr val="tx1">
                    <a:lumMod val="75000"/>
                    <a:lumOff val="25000"/>
                  </a:schemeClr>
                </a:solidFill>
              </a:defRPr>
            </a:lvl1pPr>
            <a:lvl2pPr>
              <a:lnSpc>
                <a:spcPct val="150000"/>
              </a:lnSpc>
              <a:defRPr sz="1015">
                <a:solidFill>
                  <a:schemeClr val="tx1">
                    <a:lumMod val="75000"/>
                    <a:lumOff val="25000"/>
                  </a:schemeClr>
                </a:solidFill>
              </a:defRPr>
            </a:lvl2pPr>
            <a:lvl3pPr>
              <a:lnSpc>
                <a:spcPct val="150000"/>
              </a:lnSpc>
              <a:defRPr sz="900">
                <a:solidFill>
                  <a:schemeClr val="tx1">
                    <a:lumMod val="75000"/>
                    <a:lumOff val="25000"/>
                  </a:schemeClr>
                </a:solidFill>
              </a:defRPr>
            </a:lvl3pPr>
            <a:lvl4pPr>
              <a:lnSpc>
                <a:spcPct val="150000"/>
              </a:lnSpc>
              <a:defRPr sz="900">
                <a:solidFill>
                  <a:schemeClr val="tx1">
                    <a:lumMod val="75000"/>
                    <a:lumOff val="25000"/>
                  </a:schemeClr>
                </a:solidFill>
              </a:defRPr>
            </a:lvl4pPr>
            <a:lvl5pPr>
              <a:lnSpc>
                <a:spcPct val="150000"/>
              </a:lnSpc>
              <a:defRPr sz="900">
                <a:solidFill>
                  <a:schemeClr val="tx1">
                    <a:lumMod val="75000"/>
                    <a:lumOff val="25000"/>
                  </a:schemeClr>
                </a:solidFill>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5" name="日期占位符 4"/>
          <p:cNvSpPr>
            <a:spLocks noGrp="1"/>
          </p:cNvSpPr>
          <p:nvPr>
            <p:ph type="dt" sz="half" idx="10"/>
          </p:nvPr>
        </p:nvSpPr>
        <p:spPr/>
        <p:txBody>
          <a:bodyPr/>
          <a:lstStyle/>
          <a:p>
            <a:fld id="{9518DED5-DED3-4624-8A4E-9F5A5AFCF8D7}" type="datetime1">
              <a:rPr lang="zh-CN" altLang="en-US" smtClean="0"/>
              <a:t>2019/2/21</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49AE70B2-8BF9-45C0-BB95-33D1B9D3A854}" type="slidenum">
              <a:rPr lang="zh-CN" altLang="en-US" smtClean="0"/>
              <a:t>‹#›</a:t>
            </a:fld>
            <a:endParaRPr lang="zh-CN" altLang="en-US"/>
          </a:p>
        </p:txBody>
      </p:sp>
    </p:spTree>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29841" y="365125"/>
            <a:ext cx="7886700" cy="1325563"/>
          </a:xfrm>
        </p:spPr>
        <p:txBody>
          <a:bodyPr/>
          <a:lstStyle/>
          <a:p>
            <a:r>
              <a:rPr lang="zh-CN" altLang="en-US"/>
              <a:t>单击此处编辑母版标题样式</a:t>
            </a:r>
          </a:p>
        </p:txBody>
      </p:sp>
      <p:sp>
        <p:nvSpPr>
          <p:cNvPr id="3" name="文本占位符 2"/>
          <p:cNvSpPr>
            <a:spLocks noGrp="1"/>
          </p:cNvSpPr>
          <p:nvPr>
            <p:ph type="body" idx="1"/>
          </p:nvPr>
        </p:nvSpPr>
        <p:spPr>
          <a:xfrm>
            <a:off x="629841" y="1744961"/>
            <a:ext cx="3868340" cy="823912"/>
          </a:xfrm>
        </p:spPr>
        <p:txBody>
          <a:bodyPr anchor="b"/>
          <a:lstStyle>
            <a:lvl1pPr marL="0" indent="0">
              <a:buNone/>
              <a:defRPr sz="1350" b="1"/>
            </a:lvl1pPr>
            <a:lvl2pPr marL="257175" indent="0">
              <a:buNone/>
              <a:defRPr sz="1125" b="1"/>
            </a:lvl2pPr>
            <a:lvl3pPr marL="514350" indent="0">
              <a:buNone/>
              <a:defRPr sz="1015" b="1"/>
            </a:lvl3pPr>
            <a:lvl4pPr marL="771525" indent="0">
              <a:buNone/>
              <a:defRPr sz="900" b="1"/>
            </a:lvl4pPr>
            <a:lvl5pPr marL="1028700" indent="0">
              <a:buNone/>
              <a:defRPr sz="900" b="1"/>
            </a:lvl5pPr>
            <a:lvl6pPr marL="1285875" indent="0">
              <a:buNone/>
              <a:defRPr sz="900" b="1"/>
            </a:lvl6pPr>
            <a:lvl7pPr marL="1543050" indent="0">
              <a:buNone/>
              <a:defRPr sz="900" b="1"/>
            </a:lvl7pPr>
            <a:lvl8pPr marL="1800225" indent="0">
              <a:buNone/>
              <a:defRPr sz="900" b="1"/>
            </a:lvl8pPr>
            <a:lvl9pPr marL="2057400" indent="0">
              <a:buNone/>
              <a:defRPr sz="900" b="1"/>
            </a:lvl9pPr>
          </a:lstStyle>
          <a:p>
            <a:pPr lvl="0"/>
            <a:r>
              <a:rPr lang="zh-CN" altLang="en-US" dirty="0"/>
              <a:t>单击此处编辑母版文本样式</a:t>
            </a:r>
          </a:p>
        </p:txBody>
      </p:sp>
      <p:sp>
        <p:nvSpPr>
          <p:cNvPr id="4" name="内容占位符 3"/>
          <p:cNvSpPr>
            <a:spLocks noGrp="1"/>
          </p:cNvSpPr>
          <p:nvPr>
            <p:ph sz="half" idx="2"/>
          </p:nvPr>
        </p:nvSpPr>
        <p:spPr>
          <a:xfrm>
            <a:off x="629841" y="2615609"/>
            <a:ext cx="3868340" cy="3574054"/>
          </a:xfrm>
        </p:spPr>
        <p:txBody>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5" name="文本占位符 4"/>
          <p:cNvSpPr>
            <a:spLocks noGrp="1"/>
          </p:cNvSpPr>
          <p:nvPr>
            <p:ph type="body" sz="quarter" idx="3"/>
          </p:nvPr>
        </p:nvSpPr>
        <p:spPr>
          <a:xfrm>
            <a:off x="4629150" y="1744961"/>
            <a:ext cx="3887391" cy="823912"/>
          </a:xfrm>
        </p:spPr>
        <p:txBody>
          <a:bodyPr anchor="b"/>
          <a:lstStyle>
            <a:lvl1pPr marL="0" indent="0">
              <a:buNone/>
              <a:defRPr sz="1350" b="1"/>
            </a:lvl1pPr>
            <a:lvl2pPr marL="257175" indent="0">
              <a:buNone/>
              <a:defRPr sz="1125" b="1"/>
            </a:lvl2pPr>
            <a:lvl3pPr marL="514350" indent="0">
              <a:buNone/>
              <a:defRPr sz="1015" b="1"/>
            </a:lvl3pPr>
            <a:lvl4pPr marL="771525" indent="0">
              <a:buNone/>
              <a:defRPr sz="900" b="1"/>
            </a:lvl4pPr>
            <a:lvl5pPr marL="1028700" indent="0">
              <a:buNone/>
              <a:defRPr sz="900" b="1"/>
            </a:lvl5pPr>
            <a:lvl6pPr marL="1285875" indent="0">
              <a:buNone/>
              <a:defRPr sz="900" b="1"/>
            </a:lvl6pPr>
            <a:lvl7pPr marL="1543050" indent="0">
              <a:buNone/>
              <a:defRPr sz="900" b="1"/>
            </a:lvl7pPr>
            <a:lvl8pPr marL="1800225" indent="0">
              <a:buNone/>
              <a:defRPr sz="900" b="1"/>
            </a:lvl8pPr>
            <a:lvl9pPr marL="2057400" indent="0">
              <a:buNone/>
              <a:defRPr sz="900" b="1"/>
            </a:lvl9pPr>
          </a:lstStyle>
          <a:p>
            <a:pPr lvl="0"/>
            <a:r>
              <a:rPr lang="zh-CN" altLang="en-US" dirty="0"/>
              <a:t>单击此处编辑母版文本样式</a:t>
            </a:r>
          </a:p>
        </p:txBody>
      </p:sp>
      <p:sp>
        <p:nvSpPr>
          <p:cNvPr id="6" name="内容占位符 5"/>
          <p:cNvSpPr>
            <a:spLocks noGrp="1"/>
          </p:cNvSpPr>
          <p:nvPr>
            <p:ph sz="quarter" idx="4"/>
          </p:nvPr>
        </p:nvSpPr>
        <p:spPr>
          <a:xfrm>
            <a:off x="4629150" y="2615609"/>
            <a:ext cx="3887391" cy="3574054"/>
          </a:xfrm>
        </p:spPr>
        <p:txBody>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7" name="日期占位符 6"/>
          <p:cNvSpPr>
            <a:spLocks noGrp="1"/>
          </p:cNvSpPr>
          <p:nvPr>
            <p:ph type="dt" sz="half" idx="10"/>
          </p:nvPr>
        </p:nvSpPr>
        <p:spPr/>
        <p:txBody>
          <a:bodyPr/>
          <a:lstStyle/>
          <a:p>
            <a:fld id="{E7FD418E-AD8B-4403-9A8C-854B7F130F08}" type="datetime1">
              <a:rPr lang="zh-CN" altLang="en-US" smtClean="0"/>
              <a:t>2019/2/21</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49AE70B2-8BF9-45C0-BB95-33D1B9D3A854}" type="slidenum">
              <a:rPr lang="zh-CN" altLang="en-US" smtClean="0"/>
              <a:t>‹#›</a:t>
            </a:fld>
            <a:endParaRPr lang="zh-CN" altLang="en-US"/>
          </a:p>
        </p:txBody>
      </p:sp>
    </p:spTree>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628650" y="2766219"/>
            <a:ext cx="7886700" cy="1325563"/>
          </a:xfrm>
        </p:spPr>
        <p:txBody>
          <a:bodyPr>
            <a:normAutofit/>
          </a:bodyPr>
          <a:lstStyle>
            <a:lvl1pPr algn="ctr">
              <a:defRPr sz="2700" b="0">
                <a:effectLst>
                  <a:outerShdw blurRad="38100" dist="38100" dir="2700000" algn="tl">
                    <a:srgbClr val="000000">
                      <a:alpha val="43137"/>
                    </a:srgbClr>
                  </a:outerShdw>
                </a:effectLst>
              </a:defRPr>
            </a:lvl1pPr>
          </a:lstStyle>
          <a:p>
            <a:r>
              <a:rPr lang="zh-CN" altLang="en-US" dirty="0"/>
              <a:t>单击此处编辑母版标题样式</a:t>
            </a:r>
          </a:p>
        </p:txBody>
      </p:sp>
      <p:sp>
        <p:nvSpPr>
          <p:cNvPr id="3" name="日期占位符 2"/>
          <p:cNvSpPr>
            <a:spLocks noGrp="1"/>
          </p:cNvSpPr>
          <p:nvPr>
            <p:ph type="dt" sz="half" idx="10"/>
          </p:nvPr>
        </p:nvSpPr>
        <p:spPr/>
        <p:txBody>
          <a:bodyPr/>
          <a:lstStyle/>
          <a:p>
            <a:fld id="{E7A48A30-1AA5-420A-98CD-F5BD091EBB6F}" type="datetime1">
              <a:rPr lang="zh-CN" altLang="en-US" smtClean="0"/>
              <a:t>2019/2/21</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49AE70B2-8BF9-45C0-BB95-33D1B9D3A854}" type="slidenum">
              <a:rPr lang="zh-CN" altLang="en-US" smtClean="0"/>
              <a:t>‹#›</a:t>
            </a:fld>
            <a:endParaRPr lang="zh-CN" altLang="en-US"/>
          </a:p>
        </p:txBody>
      </p:sp>
    </p:spTree>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719302B2-28BB-424E-AF25-7F70BFBD1225}" type="datetime1">
              <a:rPr lang="zh-CN" altLang="en-US" smtClean="0"/>
              <a:t>2019/2/21</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49AE70B2-8BF9-45C0-BB95-33D1B9D3A854}" type="slidenum">
              <a:rPr lang="zh-CN" altLang="en-US" smtClean="0"/>
              <a:t>‹#›</a:t>
            </a:fld>
            <a:endParaRPr lang="zh-CN" altLang="en-US"/>
          </a:p>
        </p:txBody>
      </p:sp>
    </p:spTree>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hasCustomPrompt="1"/>
          </p:nvPr>
        </p:nvSpPr>
        <p:spPr>
          <a:xfrm>
            <a:off x="485060" y="127000"/>
            <a:ext cx="3123900" cy="1600200"/>
          </a:xfrm>
        </p:spPr>
        <p:txBody>
          <a:bodyPr anchor="ctr" anchorCtr="0">
            <a:normAutofit/>
          </a:bodyPr>
          <a:lstStyle>
            <a:lvl1pPr>
              <a:defRPr sz="1350" b="1">
                <a:effectLst>
                  <a:outerShdw blurRad="38100" dist="38100" dir="2700000" algn="tl">
                    <a:srgbClr val="000000">
                      <a:alpha val="43137"/>
                    </a:srgbClr>
                  </a:outerShdw>
                </a:effectLst>
              </a:defRPr>
            </a:lvl1pPr>
          </a:lstStyle>
          <a:p>
            <a:r>
              <a:rPr lang="zh-CN" altLang="en-US" dirty="0"/>
              <a:t>单击此处编辑标题</a:t>
            </a:r>
          </a:p>
        </p:txBody>
      </p:sp>
      <p:sp>
        <p:nvSpPr>
          <p:cNvPr id="3" name="图片占位符 2"/>
          <p:cNvSpPr>
            <a:spLocks noGrp="1" noChangeAspect="1"/>
          </p:cNvSpPr>
          <p:nvPr>
            <p:ph type="pic" idx="1"/>
          </p:nvPr>
        </p:nvSpPr>
        <p:spPr>
          <a:xfrm>
            <a:off x="3888000" y="766354"/>
            <a:ext cx="4363031" cy="5094446"/>
          </a:xfrm>
        </p:spPr>
        <p:txBody>
          <a:bodyPr/>
          <a:lstStyle>
            <a:lvl1pPr marL="0" indent="0">
              <a:buNone/>
              <a:defRPr sz="1800"/>
            </a:lvl1pPr>
            <a:lvl2pPr marL="257175" indent="0">
              <a:buNone/>
              <a:defRPr sz="1575"/>
            </a:lvl2pPr>
            <a:lvl3pPr marL="514350" indent="0">
              <a:buNone/>
              <a:defRPr sz="1350"/>
            </a:lvl3pPr>
            <a:lvl4pPr marL="771525" indent="0">
              <a:buNone/>
              <a:defRPr sz="1125"/>
            </a:lvl4pPr>
            <a:lvl5pPr marL="1028700" indent="0">
              <a:buNone/>
              <a:defRPr sz="1125"/>
            </a:lvl5pPr>
            <a:lvl6pPr marL="1285875" indent="0">
              <a:buNone/>
              <a:defRPr sz="1125"/>
            </a:lvl6pPr>
            <a:lvl7pPr marL="1543050" indent="0">
              <a:buNone/>
              <a:defRPr sz="1125"/>
            </a:lvl7pPr>
            <a:lvl8pPr marL="1800225" indent="0">
              <a:buNone/>
              <a:defRPr sz="1125"/>
            </a:lvl8pPr>
            <a:lvl9pPr marL="2057400" indent="0">
              <a:buNone/>
              <a:defRPr sz="1125"/>
            </a:lvl9pPr>
          </a:lstStyle>
          <a:p>
            <a:endParaRPr lang="zh-CN" altLang="en-US" dirty="0"/>
          </a:p>
        </p:txBody>
      </p:sp>
      <p:sp>
        <p:nvSpPr>
          <p:cNvPr id="4" name="文本占位符 3"/>
          <p:cNvSpPr>
            <a:spLocks noGrp="1"/>
          </p:cNvSpPr>
          <p:nvPr>
            <p:ph type="body" sz="half" idx="2"/>
          </p:nvPr>
        </p:nvSpPr>
        <p:spPr>
          <a:xfrm>
            <a:off x="488870" y="2057400"/>
            <a:ext cx="3123900" cy="3811588"/>
          </a:xfrm>
        </p:spPr>
        <p:txBody>
          <a:bodyPr>
            <a:normAutofit/>
          </a:bodyPr>
          <a:lstStyle>
            <a:lvl1pPr marL="0" indent="0">
              <a:lnSpc>
                <a:spcPct val="150000"/>
              </a:lnSpc>
              <a:buNone/>
              <a:defRPr sz="900"/>
            </a:lvl1pPr>
            <a:lvl2pPr marL="257175" indent="0">
              <a:buNone/>
              <a:defRPr sz="790"/>
            </a:lvl2pPr>
            <a:lvl3pPr marL="514350" indent="0">
              <a:buNone/>
              <a:defRPr sz="675"/>
            </a:lvl3pPr>
            <a:lvl4pPr marL="771525" indent="0">
              <a:buNone/>
              <a:defRPr sz="565"/>
            </a:lvl4pPr>
            <a:lvl5pPr marL="1028700" indent="0">
              <a:buNone/>
              <a:defRPr sz="565"/>
            </a:lvl5pPr>
            <a:lvl6pPr marL="1285875" indent="0">
              <a:buNone/>
              <a:defRPr sz="565"/>
            </a:lvl6pPr>
            <a:lvl7pPr marL="1543050" indent="0">
              <a:buNone/>
              <a:defRPr sz="565"/>
            </a:lvl7pPr>
            <a:lvl8pPr marL="1800225" indent="0">
              <a:buNone/>
              <a:defRPr sz="565"/>
            </a:lvl8pPr>
            <a:lvl9pPr marL="2057400" indent="0">
              <a:buNone/>
              <a:defRPr sz="565"/>
            </a:lvl9pPr>
          </a:lstStyle>
          <a:p>
            <a:pPr lvl="0"/>
            <a:r>
              <a:rPr lang="zh-CN" altLang="en-US" dirty="0"/>
              <a:t>单击此处编辑母版文本样式</a:t>
            </a:r>
          </a:p>
        </p:txBody>
      </p:sp>
      <p:sp>
        <p:nvSpPr>
          <p:cNvPr id="5" name="日期占位符 4"/>
          <p:cNvSpPr>
            <a:spLocks noGrp="1"/>
          </p:cNvSpPr>
          <p:nvPr>
            <p:ph type="dt" sz="half" idx="10"/>
          </p:nvPr>
        </p:nvSpPr>
        <p:spPr/>
        <p:txBody>
          <a:bodyPr/>
          <a:lstStyle/>
          <a:p>
            <a:fld id="{17DCB1EF-72A5-4A6F-8068-655A3D4658F6}" type="datetime1">
              <a:rPr lang="zh-CN" altLang="en-US" smtClean="0"/>
              <a:t>2019/2/21</a:t>
            </a:fld>
            <a:endParaRPr lang="zh-CN" altLang="en-US" dirty="0"/>
          </a:p>
        </p:txBody>
      </p:sp>
      <p:sp>
        <p:nvSpPr>
          <p:cNvPr id="6" name="页脚占位符 5"/>
          <p:cNvSpPr>
            <a:spLocks noGrp="1"/>
          </p:cNvSpPr>
          <p:nvPr>
            <p:ph type="ftr" sz="quarter" idx="11"/>
          </p:nvPr>
        </p:nvSpPr>
        <p:spPr/>
        <p:txBody>
          <a:bodyPr/>
          <a:lstStyle/>
          <a:p>
            <a:endParaRPr lang="zh-CN" altLang="en-US" dirty="0"/>
          </a:p>
        </p:txBody>
      </p:sp>
      <p:sp>
        <p:nvSpPr>
          <p:cNvPr id="7" name="灯片编号占位符 6"/>
          <p:cNvSpPr>
            <a:spLocks noGrp="1"/>
          </p:cNvSpPr>
          <p:nvPr>
            <p:ph type="sldNum" sz="quarter" idx="12"/>
          </p:nvPr>
        </p:nvSpPr>
        <p:spPr/>
        <p:txBody>
          <a:bodyPr/>
          <a:lstStyle/>
          <a:p>
            <a:fld id="{FABC47A4-756D-490B-A52F-7D9E2C9FC05F}" type="slidenum">
              <a:rPr lang="zh-CN" altLang="en-US" smtClean="0"/>
              <a:t>‹#›</a:t>
            </a:fld>
            <a:endParaRPr lang="zh-CN" altLang="en-US"/>
          </a:p>
        </p:txBody>
      </p:sp>
      <p:cxnSp>
        <p:nvCxnSpPr>
          <p:cNvPr id="8" name="直接连接符 7" hidden="1"/>
          <p:cNvCxnSpPr/>
          <p:nvPr/>
        </p:nvCxnSpPr>
        <p:spPr>
          <a:xfrm>
            <a:off x="557213" y="434340"/>
            <a:ext cx="0" cy="1391285"/>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7368363" y="365125"/>
            <a:ext cx="1146987" cy="5811838"/>
          </a:xfrm>
        </p:spPr>
        <p:txBody>
          <a:bodyPr vert="eaVert">
            <a:normAutofit/>
          </a:bodyPr>
          <a:lstStyle>
            <a:lvl1pPr>
              <a:defRPr sz="2025"/>
            </a:lvl1pPr>
          </a:lstStyle>
          <a:p>
            <a:r>
              <a:rPr lang="zh-CN" altLang="en-US"/>
              <a:t>单击此处编辑母版标题样式</a:t>
            </a:r>
          </a:p>
        </p:txBody>
      </p:sp>
      <p:sp>
        <p:nvSpPr>
          <p:cNvPr id="3" name="竖排文字占位符 2"/>
          <p:cNvSpPr>
            <a:spLocks noGrp="1"/>
          </p:cNvSpPr>
          <p:nvPr>
            <p:ph type="body" orient="vert" idx="1"/>
          </p:nvPr>
        </p:nvSpPr>
        <p:spPr>
          <a:xfrm>
            <a:off x="628650" y="365125"/>
            <a:ext cx="6659969" cy="5811838"/>
          </a:xfrm>
        </p:spPr>
        <p:txBody>
          <a:bodyPr vert="eaVert"/>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 name="日期占位符 3"/>
          <p:cNvSpPr>
            <a:spLocks noGrp="1"/>
          </p:cNvSpPr>
          <p:nvPr>
            <p:ph type="dt" sz="half" idx="10"/>
          </p:nvPr>
        </p:nvSpPr>
        <p:spPr/>
        <p:txBody>
          <a:bodyPr/>
          <a:lstStyle/>
          <a:p>
            <a:fld id="{23BB8783-18E6-4EB5-B6D2-C77EA726A772}" type="datetime1">
              <a:rPr lang="zh-CN" altLang="en-US" smtClean="0"/>
              <a:t>2019/2/21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9AE70B2-8BF9-45C0-BB95-33D1B9D3A854}" type="slidenum">
              <a:rPr lang="zh-CN" altLang="en-US" smtClean="0"/>
              <a:t>‹#›</a:t>
            </a:fld>
            <a:endParaRPr lang="zh-CN" altLang="en-US"/>
          </a:p>
        </p:txBody>
      </p:sp>
    </p:spTree>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sp>
        <p:nvSpPr>
          <p:cNvPr id="3" name="日期占位符 2"/>
          <p:cNvSpPr>
            <a:spLocks noGrp="1"/>
          </p:cNvSpPr>
          <p:nvPr>
            <p:ph type="dt" sz="half" idx="10"/>
          </p:nvPr>
        </p:nvSpPr>
        <p:spPr/>
        <p:txBody>
          <a:bodyPr/>
          <a:lstStyle/>
          <a:p>
            <a:fld id="{DBFB92C3-5B49-4E20-BC50-63CB71E42802}" type="datetime1">
              <a:rPr lang="zh-CN" altLang="en-US" smtClean="0"/>
              <a:t>2019/2/21</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49AE70B2-8BF9-45C0-BB95-33D1B9D3A854}" type="slidenum">
              <a:rPr lang="zh-CN" altLang="en-US" smtClean="0"/>
              <a:t>‹#›</a:t>
            </a:fld>
            <a:endParaRPr lang="zh-CN" altLang="en-US"/>
          </a:p>
        </p:txBody>
      </p:sp>
      <p:sp>
        <p:nvSpPr>
          <p:cNvPr id="7" name="内容占位符 6"/>
          <p:cNvSpPr>
            <a:spLocks noGrp="1"/>
          </p:cNvSpPr>
          <p:nvPr>
            <p:ph sz="quarter" idx="13"/>
          </p:nvPr>
        </p:nvSpPr>
        <p:spPr>
          <a:xfrm>
            <a:off x="628650" y="551543"/>
            <a:ext cx="7886700" cy="5558971"/>
          </a:xfrm>
        </p:spPr>
        <p:txBody>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Tree>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28650" y="1122680"/>
            <a:ext cx="7886700" cy="2387600"/>
          </a:xfrm>
        </p:spPr>
        <p:txBody>
          <a:bodyPr anchor="b"/>
          <a:lstStyle>
            <a:lvl1pPr algn="ctr">
              <a:defRPr sz="3375"/>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628650" y="3602355"/>
            <a:ext cx="7886700" cy="1655445"/>
          </a:xfrm>
        </p:spPr>
        <p:txBody>
          <a:bodyPr/>
          <a:lstStyle>
            <a:lvl1pPr marL="0" indent="0" algn="ctr">
              <a:buNone/>
              <a:defRPr sz="1350">
                <a:solidFill>
                  <a:schemeClr val="tx1">
                    <a:lumMod val="50000"/>
                    <a:lumOff val="50000"/>
                  </a:schemeClr>
                </a:solidFill>
              </a:defRPr>
            </a:lvl1pPr>
            <a:lvl2pPr marL="257175" indent="0" algn="ctr">
              <a:buNone/>
              <a:defRPr sz="1125"/>
            </a:lvl2pPr>
            <a:lvl3pPr marL="514350" indent="0" algn="ctr">
              <a:buNone/>
              <a:defRPr sz="1015"/>
            </a:lvl3pPr>
            <a:lvl4pPr marL="771525" indent="0" algn="ctr">
              <a:buNone/>
              <a:defRPr sz="900"/>
            </a:lvl4pPr>
            <a:lvl5pPr marL="1028700" indent="0" algn="ctr">
              <a:buNone/>
              <a:defRPr sz="900"/>
            </a:lvl5pPr>
            <a:lvl6pPr marL="1285875" indent="0" algn="ctr">
              <a:buNone/>
              <a:defRPr sz="900"/>
            </a:lvl6pPr>
            <a:lvl7pPr marL="1543050" indent="0" algn="ctr">
              <a:buNone/>
              <a:defRPr sz="900"/>
            </a:lvl7pPr>
            <a:lvl8pPr marL="1800225" indent="0" algn="ctr">
              <a:buNone/>
              <a:defRPr sz="900"/>
            </a:lvl8pPr>
            <a:lvl9pPr marL="2057400" indent="0" algn="ctr">
              <a:buNone/>
              <a:defRPr sz="9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85C9EBE6-4A41-4E37-A95F-AC361A0953F9}" type="datetime1">
              <a:rPr lang="zh-CN" altLang="en-US" smtClean="0"/>
              <a:t>2019/2/21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F9045BA-9AC9-4435-A9A0-D822685BA71C}"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仅标题">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pPr fontAlgn="base"/>
            <a:r>
              <a:rPr lang="zh-CN" altLang="en-US" strike="noStrike" noProof="1" smtClean="0"/>
              <a:t>单击此处编辑母版标题样式</a:t>
            </a:r>
            <a:endParaRPr lang="en-US" strike="noStrike" noProof="1"/>
          </a:p>
        </p:txBody>
      </p:sp>
      <p:sp>
        <p:nvSpPr>
          <p:cNvPr id="2" name="日期占位符 1"/>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fld id="{FA51BF33-7877-437E-8AF1-5949C07B2B21}" type="datetime1">
              <a:rPr kumimoji="0" lang="zh-CN" altLang="en-US" sz="825" b="0" i="0" u="none" strike="noStrike" kern="1200" cap="none" spc="0" normalizeH="0" baseline="0" noProof="0" smtClean="0">
                <a:ln>
                  <a:noFill/>
                </a:ln>
                <a:solidFill>
                  <a:schemeClr val="tx1">
                    <a:lumMod val="65000"/>
                    <a:lumOff val="35000"/>
                  </a:schemeClr>
                </a:solidFill>
                <a:effectLst/>
                <a:uLnTx/>
                <a:uFillTx/>
                <a:latin typeface="+mn-lt"/>
                <a:ea typeface="+mn-ea"/>
                <a:cs typeface="+mn-cs"/>
              </a:rPr>
              <a:t>2019/2/21</a:t>
            </a:fld>
            <a:endParaRPr kumimoji="0" lang="en-US" altLang="zh-CN" sz="825" b="0" i="0" u="none" strike="noStrike" kern="1200" cap="none" spc="0" normalizeH="0" baseline="0" noProof="0">
              <a:ln>
                <a:noFill/>
              </a:ln>
              <a:solidFill>
                <a:schemeClr val="tx1">
                  <a:lumMod val="65000"/>
                  <a:lumOff val="35000"/>
                </a:schemeClr>
              </a:solidFill>
              <a:effectLst/>
              <a:uLnTx/>
              <a:uFillTx/>
              <a:latin typeface="+mn-lt"/>
              <a:ea typeface="+mn-ea"/>
              <a:cs typeface="+mn-cs"/>
            </a:endParaRPr>
          </a:p>
        </p:txBody>
      </p:sp>
      <p:sp>
        <p:nvSpPr>
          <p:cNvPr id="3" name="页脚占位符 2"/>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altLang="zh-CN" sz="825" b="0" i="0" u="none" strike="noStrike" kern="1200" cap="none" spc="0" normalizeH="0" baseline="0" noProof="0">
              <a:ln>
                <a:noFill/>
              </a:ln>
              <a:solidFill>
                <a:schemeClr val="tx1">
                  <a:lumMod val="65000"/>
                  <a:lumOff val="35000"/>
                </a:schemeClr>
              </a:solidFill>
              <a:effectLst/>
              <a:uLnTx/>
              <a:uFillTx/>
              <a:latin typeface="+mn-lt"/>
              <a:ea typeface="+mn-ea"/>
              <a:cs typeface="+mn-cs"/>
            </a:endParaRPr>
          </a:p>
        </p:txBody>
      </p:sp>
      <p:sp>
        <p:nvSpPr>
          <p:cNvPr id="4" name="灯片编号占位符 3"/>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660B6196-D268-45FD-A2B1-A579AD189DAF}" type="slidenum">
              <a:rPr kumimoji="0" lang="en-US" altLang="zh-CN" sz="825" b="0" i="0" u="none" strike="noStrike" kern="1200" cap="none" spc="0" normalizeH="0" baseline="0" noProof="0">
                <a:ln>
                  <a:noFill/>
                </a:ln>
                <a:solidFill>
                  <a:schemeClr val="tx1">
                    <a:tint val="75000"/>
                  </a:schemeClr>
                </a:solidFill>
                <a:effectLst/>
                <a:uLnTx/>
                <a:uFillTx/>
                <a:latin typeface="+mn-lt"/>
                <a:ea typeface="+mn-ea"/>
                <a:cs typeface="+mn-cs"/>
              </a:rPr>
              <a:t>‹#›</a:t>
            </a:fld>
            <a:endParaRPr kumimoji="0" lang="en-US" altLang="zh-CN" sz="825" b="0" i="0" u="none" strike="noStrike" kern="1200" cap="none" spc="0" normalizeH="0" baseline="0" noProof="0">
              <a:ln>
                <a:noFill/>
              </a:ln>
              <a:solidFill>
                <a:schemeClr val="tx1">
                  <a:tint val="75000"/>
                </a:schemeClr>
              </a:solidFill>
              <a:effectLst/>
              <a:uLnTx/>
              <a:uFillTx/>
              <a:latin typeface="+mn-lt"/>
              <a:ea typeface="+mn-ea"/>
              <a:cs typeface="+mn-cs"/>
            </a:endParaRPr>
          </a:p>
        </p:txBody>
      </p:sp>
    </p:spTree>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628650" y="197485"/>
            <a:ext cx="7886700" cy="1325563"/>
          </a:xfrm>
        </p:spPr>
        <p:txBody>
          <a:bodyPr anchor="b" anchorCtr="0"/>
          <a:lstStyle/>
          <a:p>
            <a:r>
              <a:rPr lang="zh-CN" altLang="en-US" smtClean="0"/>
              <a:t>单击此处编辑母版标题样式</a:t>
            </a:r>
            <a:endParaRPr lang="zh-CN" altLang="en-US"/>
          </a:p>
        </p:txBody>
      </p:sp>
      <p:sp>
        <p:nvSpPr>
          <p:cNvPr id="3" name="内容占位符 2"/>
          <p:cNvSpPr>
            <a:spLocks noGrp="1"/>
          </p:cNvSpPr>
          <p:nvPr>
            <p:ph idx="1"/>
          </p:nvPr>
        </p:nvSpPr>
        <p:spPr>
          <a:xfrm>
            <a:off x="628650" y="1702435"/>
            <a:ext cx="7886700" cy="4474845"/>
          </a:xfrm>
        </p:spPr>
        <p:txBody>
          <a:bodyPr/>
          <a:lstStyle>
            <a:lvl2pPr>
              <a:defRPr/>
            </a:lvl2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ED3A3746-7889-449E-9E74-1651B26D9454}" type="datetime1">
              <a:rPr lang="zh-CN" altLang="en-US" smtClean="0"/>
              <a:t>2019/2/21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F9045BA-9AC9-4435-A9A0-D822685BA71C}"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61.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28650" y="2959100"/>
            <a:ext cx="7886700" cy="2781300"/>
          </a:xfrm>
        </p:spPr>
        <p:txBody>
          <a:bodyPr anchor="t" anchorCtr="0"/>
          <a:lstStyle>
            <a:lvl1pPr>
              <a:defRPr sz="27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8650" y="1722120"/>
            <a:ext cx="7886700" cy="1102995"/>
          </a:xfrm>
        </p:spPr>
        <p:txBody>
          <a:bodyPr lIns="144145" anchor="b" anchorCtr="0"/>
          <a:lstStyle>
            <a:lvl1pPr marL="0" indent="0">
              <a:buNone/>
              <a:defRPr sz="1350">
                <a:solidFill>
                  <a:schemeClr val="tx1">
                    <a:lumMod val="50000"/>
                    <a:lumOff val="50000"/>
                  </a:schemeClr>
                </a:solidFill>
              </a:defRPr>
            </a:lvl1pPr>
            <a:lvl2pPr marL="257175" indent="0">
              <a:buNone/>
              <a:defRPr sz="1125">
                <a:solidFill>
                  <a:schemeClr val="tx1">
                    <a:tint val="75000"/>
                  </a:schemeClr>
                </a:solidFill>
              </a:defRPr>
            </a:lvl2pPr>
            <a:lvl3pPr marL="514350" indent="0">
              <a:buNone/>
              <a:defRPr sz="1015">
                <a:solidFill>
                  <a:schemeClr val="tx1">
                    <a:tint val="75000"/>
                  </a:schemeClr>
                </a:solidFill>
              </a:defRPr>
            </a:lvl3pPr>
            <a:lvl4pPr marL="771525" indent="0">
              <a:buNone/>
              <a:defRPr sz="900">
                <a:solidFill>
                  <a:schemeClr val="tx1">
                    <a:tint val="75000"/>
                  </a:schemeClr>
                </a:solidFill>
              </a:defRPr>
            </a:lvl4pPr>
            <a:lvl5pPr marL="1028700" indent="0">
              <a:buNone/>
              <a:defRPr sz="900">
                <a:solidFill>
                  <a:schemeClr val="tx1">
                    <a:tint val="75000"/>
                  </a:schemeClr>
                </a:solidFill>
              </a:defRPr>
            </a:lvl5pPr>
            <a:lvl6pPr marL="1285875" indent="0">
              <a:buNone/>
              <a:defRPr sz="900">
                <a:solidFill>
                  <a:schemeClr val="tx1">
                    <a:tint val="75000"/>
                  </a:schemeClr>
                </a:solidFill>
              </a:defRPr>
            </a:lvl6pPr>
            <a:lvl7pPr marL="1543050" indent="0">
              <a:buNone/>
              <a:defRPr sz="900">
                <a:solidFill>
                  <a:schemeClr val="tx1">
                    <a:tint val="75000"/>
                  </a:schemeClr>
                </a:solidFill>
              </a:defRPr>
            </a:lvl7pPr>
            <a:lvl8pPr marL="1800225" indent="0">
              <a:buNone/>
              <a:defRPr sz="900">
                <a:solidFill>
                  <a:schemeClr val="tx1">
                    <a:tint val="75000"/>
                  </a:schemeClr>
                </a:solidFill>
              </a:defRPr>
            </a:lvl8pPr>
            <a:lvl9pPr marL="2057400" indent="0">
              <a:buNone/>
              <a:defRPr sz="9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264FB9BD-5A45-4859-B84C-102C49D618B9}" type="datetime1">
              <a:rPr lang="zh-CN" altLang="en-US" smtClean="0"/>
              <a:t>2019/2/21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F9045BA-9AC9-4435-A9A0-D822685BA71C}"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62.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lgn="ctr">
              <a:defRPr/>
            </a:lvl1p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28650" y="1825625"/>
            <a:ext cx="38862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29150" y="1825625"/>
            <a:ext cx="38862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1BEE3759-80FA-41EE-BDE1-AE031DD8612E}" type="datetime1">
              <a:rPr lang="zh-CN" altLang="en-US" smtClean="0"/>
              <a:t>2019/2/21</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F9045BA-9AC9-4435-A9A0-D822685BA71C}"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63.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30079" y="365125"/>
            <a:ext cx="7886700" cy="800100"/>
          </a:xfrm>
        </p:spPr>
        <p:txBody>
          <a:bodyPr anchor="ctr" anchorCtr="0"/>
          <a:lstStyle>
            <a:lvl1pPr algn="ct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9603" y="1482090"/>
            <a:ext cx="3915728" cy="823595"/>
          </a:xfrm>
        </p:spPr>
        <p:txBody>
          <a:bodyPr anchor="ctr" anchorCtr="0"/>
          <a:lstStyle>
            <a:lvl1pPr marL="0" indent="0">
              <a:buNone/>
              <a:defRPr sz="1800">
                <a:solidFill>
                  <a:srgbClr val="0070C0"/>
                </a:solidFill>
              </a:defRPr>
            </a:lvl1pPr>
            <a:lvl2pPr marL="257175" indent="0">
              <a:buNone/>
              <a:defRPr sz="1350"/>
            </a:lvl2pPr>
            <a:lvl3pPr marL="514350" indent="0">
              <a:buNone/>
              <a:defRPr sz="1125"/>
            </a:lvl3pPr>
            <a:lvl4pPr marL="771525" indent="0">
              <a:buNone/>
              <a:defRPr sz="1015"/>
            </a:lvl4pPr>
            <a:lvl5pPr marL="1028700" indent="0">
              <a:buNone/>
              <a:defRPr sz="1015"/>
            </a:lvl5pPr>
            <a:lvl6pPr marL="1285875" indent="0">
              <a:buNone/>
              <a:defRPr sz="1015"/>
            </a:lvl6pPr>
            <a:lvl7pPr marL="1543050" indent="0">
              <a:buNone/>
              <a:defRPr sz="1015"/>
            </a:lvl7pPr>
            <a:lvl8pPr marL="1800225" indent="0">
              <a:buNone/>
              <a:defRPr sz="1015"/>
            </a:lvl8pPr>
            <a:lvl9pPr marL="2057400" indent="0">
              <a:buNone/>
              <a:defRPr sz="1015"/>
            </a:lvl9pPr>
          </a:lstStyle>
          <a:p>
            <a:pPr lvl="0"/>
            <a:r>
              <a:rPr lang="zh-CN" altLang="en-US" smtClean="0"/>
              <a:t>单击此处编辑母版文本样式</a:t>
            </a:r>
          </a:p>
        </p:txBody>
      </p:sp>
      <p:sp>
        <p:nvSpPr>
          <p:cNvPr id="4" name="内容占位符 3"/>
          <p:cNvSpPr>
            <a:spLocks noGrp="1"/>
          </p:cNvSpPr>
          <p:nvPr>
            <p:ph sz="half" idx="2"/>
          </p:nvPr>
        </p:nvSpPr>
        <p:spPr>
          <a:xfrm>
            <a:off x="628650" y="2368550"/>
            <a:ext cx="3916680" cy="3820795"/>
          </a:xfrm>
        </p:spPr>
        <p:txBody>
          <a:bodyPr/>
          <a:lstStyle>
            <a:lvl1pPr>
              <a:defRPr sz="1575"/>
            </a:lvl1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92491" y="1482090"/>
            <a:ext cx="3822859" cy="823595"/>
          </a:xfrm>
        </p:spPr>
        <p:txBody>
          <a:bodyPr anchor="ctr" anchorCtr="0"/>
          <a:lstStyle>
            <a:lvl1pPr marL="0" indent="0">
              <a:buNone/>
              <a:defRPr sz="1800">
                <a:solidFill>
                  <a:srgbClr val="0070C0"/>
                </a:solidFill>
              </a:defRPr>
            </a:lvl1pPr>
            <a:lvl2pPr marL="257175" indent="0">
              <a:buNone/>
              <a:defRPr sz="1350"/>
            </a:lvl2pPr>
            <a:lvl3pPr marL="514350" indent="0">
              <a:buNone/>
              <a:defRPr sz="1125"/>
            </a:lvl3pPr>
            <a:lvl4pPr marL="771525" indent="0">
              <a:buNone/>
              <a:defRPr sz="1015"/>
            </a:lvl4pPr>
            <a:lvl5pPr marL="1028700" indent="0">
              <a:buNone/>
              <a:defRPr sz="1015"/>
            </a:lvl5pPr>
            <a:lvl6pPr marL="1285875" indent="0">
              <a:buNone/>
              <a:defRPr sz="1015"/>
            </a:lvl6pPr>
            <a:lvl7pPr marL="1543050" indent="0">
              <a:buNone/>
              <a:defRPr sz="1015"/>
            </a:lvl7pPr>
            <a:lvl8pPr marL="1800225" indent="0">
              <a:buNone/>
              <a:defRPr sz="1015"/>
            </a:lvl8pPr>
            <a:lvl9pPr marL="2057400" indent="0">
              <a:buNone/>
              <a:defRPr sz="1015"/>
            </a:lvl9pPr>
          </a:lstStyle>
          <a:p>
            <a:pPr lvl="0"/>
            <a:r>
              <a:rPr lang="zh-CN" altLang="en-US" smtClean="0"/>
              <a:t>单击此处编辑母版文本样式</a:t>
            </a:r>
          </a:p>
        </p:txBody>
      </p:sp>
      <p:sp>
        <p:nvSpPr>
          <p:cNvPr id="6" name="内容占位符 5"/>
          <p:cNvSpPr>
            <a:spLocks noGrp="1"/>
          </p:cNvSpPr>
          <p:nvPr>
            <p:ph sz="quarter" idx="4"/>
          </p:nvPr>
        </p:nvSpPr>
        <p:spPr>
          <a:xfrm>
            <a:off x="4692491" y="2368550"/>
            <a:ext cx="3822859" cy="3820795"/>
          </a:xfrm>
        </p:spPr>
        <p:txBody>
          <a:bodyPr/>
          <a:lstStyle>
            <a:lvl1pPr>
              <a:defRPr sz="1575"/>
            </a:lvl1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2B9D17A6-B5F6-4866-845F-91997711C926}" type="datetime1">
              <a:rPr lang="zh-CN" altLang="en-US" smtClean="0"/>
              <a:t>2019/2/21</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0F9045BA-9AC9-4435-A9A0-D822685BA71C}"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64.xml><?xml version="1.0" encoding="utf-8"?>
<p:sldLayout xmlns:a="http://schemas.openxmlformats.org/drawingml/2006/main" xmlns:r="http://schemas.openxmlformats.org/officeDocument/2006/relationships" xmlns:p="http://schemas.openxmlformats.org/presentationml/2006/main" type="obj" preserve="1">
  <p:cSld name="3_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628650" y="197485"/>
            <a:ext cx="7886700" cy="1325563"/>
          </a:xfrm>
        </p:spPr>
        <p:txBody>
          <a:bodyPr anchor="b" anchorCtr="0"/>
          <a:lstStyle/>
          <a:p>
            <a:r>
              <a:rPr lang="zh-CN" altLang="en-US" smtClean="0"/>
              <a:t>单击此处编辑母版标题样式</a:t>
            </a:r>
            <a:endParaRPr lang="zh-CN" altLang="en-US"/>
          </a:p>
        </p:txBody>
      </p:sp>
      <p:sp>
        <p:nvSpPr>
          <p:cNvPr id="4" name="日期占位符 3"/>
          <p:cNvSpPr>
            <a:spLocks noGrp="1"/>
          </p:cNvSpPr>
          <p:nvPr>
            <p:ph type="dt" sz="half" idx="10"/>
          </p:nvPr>
        </p:nvSpPr>
        <p:spPr/>
        <p:txBody>
          <a:bodyPr/>
          <a:lstStyle/>
          <a:p>
            <a:fld id="{7ED7379B-66A8-4D38-A6E2-78681FE32EE0}" type="datetime1">
              <a:rPr lang="zh-CN" altLang="en-US" smtClean="0"/>
              <a:t>2019/2/21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F9045BA-9AC9-4435-A9A0-D822685BA71C}"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65.xml><?xml version="1.0" encoding="utf-8"?>
<p:sldLayout xmlns:a="http://schemas.openxmlformats.org/drawingml/2006/main" xmlns:r="http://schemas.openxmlformats.org/officeDocument/2006/relationships" xmlns:p="http://schemas.openxmlformats.org/presentationml/2006/main" type="picTx" preserve="1">
  <p:cSld name="图片 + 文本">
    <p:spTree>
      <p:nvGrpSpPr>
        <p:cNvPr id="1" name=""/>
        <p:cNvGrpSpPr/>
        <p:nvPr/>
      </p:nvGrpSpPr>
      <p:grpSpPr>
        <a:xfrm>
          <a:off x="0" y="0"/>
          <a:ext cx="0" cy="0"/>
          <a:chOff x="0" y="0"/>
          <a:chExt cx="0" cy="0"/>
        </a:xfrm>
      </p:grpSpPr>
      <p:sp>
        <p:nvSpPr>
          <p:cNvPr id="3" name="图片占位符 2"/>
          <p:cNvSpPr>
            <a:spLocks noGrp="1"/>
          </p:cNvSpPr>
          <p:nvPr>
            <p:ph type="pic" idx="1"/>
          </p:nvPr>
        </p:nvSpPr>
        <p:spPr>
          <a:xfrm>
            <a:off x="-9525" y="-1905"/>
            <a:ext cx="5263039" cy="6861810"/>
          </a:xfrm>
          <a:noFill/>
        </p:spPr>
        <p:txBody>
          <a:bodyPr lIns="252095" tIns="144145"/>
          <a:lstStyle>
            <a:lvl1pPr marL="0" indent="0" algn="ctr">
              <a:buNone/>
              <a:defRPr sz="1015">
                <a:solidFill>
                  <a:schemeClr val="tx1">
                    <a:lumMod val="50000"/>
                    <a:lumOff val="50000"/>
                  </a:schemeClr>
                </a:solidFill>
              </a:defRPr>
            </a:lvl1pPr>
            <a:lvl2pPr marL="257175" indent="0">
              <a:buNone/>
              <a:defRPr sz="1575"/>
            </a:lvl2pPr>
            <a:lvl3pPr marL="514350" indent="0">
              <a:buNone/>
              <a:defRPr sz="1350"/>
            </a:lvl3pPr>
            <a:lvl4pPr marL="771525" indent="0">
              <a:buNone/>
              <a:defRPr sz="1125"/>
            </a:lvl4pPr>
            <a:lvl5pPr marL="1028700" indent="0">
              <a:buNone/>
              <a:defRPr sz="1125"/>
            </a:lvl5pPr>
            <a:lvl6pPr marL="1285875" indent="0">
              <a:buNone/>
              <a:defRPr sz="1125"/>
            </a:lvl6pPr>
            <a:lvl7pPr marL="1543050" indent="0">
              <a:buNone/>
              <a:defRPr sz="1125"/>
            </a:lvl7pPr>
            <a:lvl8pPr marL="1800225" indent="0">
              <a:buNone/>
              <a:defRPr sz="1125"/>
            </a:lvl8pPr>
            <a:lvl9pPr marL="2057400" indent="0">
              <a:buNone/>
              <a:defRPr sz="1125"/>
            </a:lvl9pPr>
          </a:lstStyle>
          <a:p>
            <a:endParaRPr lang="zh-CN" altLang="en-US"/>
          </a:p>
        </p:txBody>
      </p:sp>
      <p:sp>
        <p:nvSpPr>
          <p:cNvPr id="2" name="标题 1"/>
          <p:cNvSpPr>
            <a:spLocks noGrp="1"/>
          </p:cNvSpPr>
          <p:nvPr>
            <p:ph type="title"/>
          </p:nvPr>
        </p:nvSpPr>
        <p:spPr>
          <a:xfrm>
            <a:off x="5512594" y="457200"/>
            <a:ext cx="3294221" cy="1055370"/>
          </a:xfrm>
        </p:spPr>
        <p:txBody>
          <a:bodyPr anchor="b" anchorCtr="0"/>
          <a:lstStyle>
            <a:lvl1pPr>
              <a:defRPr sz="1800"/>
            </a:lvl1pPr>
          </a:lstStyle>
          <a:p>
            <a:r>
              <a:rPr lang="zh-CN" altLang="en-US" smtClean="0"/>
              <a:t>单击此处编辑母版标题样式</a:t>
            </a:r>
            <a:endParaRPr lang="zh-CN" altLang="en-US"/>
          </a:p>
        </p:txBody>
      </p:sp>
      <p:sp>
        <p:nvSpPr>
          <p:cNvPr id="4" name="文本占位符 3"/>
          <p:cNvSpPr>
            <a:spLocks noGrp="1"/>
          </p:cNvSpPr>
          <p:nvPr>
            <p:ph type="body" sz="half" idx="2"/>
          </p:nvPr>
        </p:nvSpPr>
        <p:spPr>
          <a:xfrm>
            <a:off x="5512118" y="1694180"/>
            <a:ext cx="3295174" cy="4480560"/>
          </a:xfrm>
        </p:spPr>
        <p:txBody>
          <a:bodyPr/>
          <a:lstStyle>
            <a:lvl1pPr marL="0" indent="0">
              <a:buNone/>
              <a:defRPr sz="1575">
                <a:solidFill>
                  <a:schemeClr val="tx1"/>
                </a:solidFill>
              </a:defRPr>
            </a:lvl1pPr>
            <a:lvl2pPr marL="257175" indent="0">
              <a:buNone/>
              <a:defRPr sz="1015"/>
            </a:lvl2pPr>
            <a:lvl3pPr marL="514350" indent="0">
              <a:buNone/>
              <a:defRPr sz="900"/>
            </a:lvl3pPr>
            <a:lvl4pPr marL="771525" indent="0">
              <a:buNone/>
              <a:defRPr sz="790"/>
            </a:lvl4pPr>
            <a:lvl5pPr marL="1028700" indent="0">
              <a:buNone/>
              <a:defRPr sz="790"/>
            </a:lvl5pPr>
            <a:lvl6pPr marL="1285875" indent="0">
              <a:buNone/>
              <a:defRPr sz="790"/>
            </a:lvl6pPr>
            <a:lvl7pPr marL="1543050" indent="0">
              <a:buNone/>
              <a:defRPr sz="790"/>
            </a:lvl7pPr>
            <a:lvl8pPr marL="1800225" indent="0">
              <a:buNone/>
              <a:defRPr sz="790"/>
            </a:lvl8pPr>
            <a:lvl9pPr marL="2057400" indent="0">
              <a:buNone/>
              <a:defRPr sz="79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02BDB1E9-BD50-4377-B04D-C782D90133A4}" type="datetime1">
              <a:rPr lang="zh-CN" altLang="en-US" smtClean="0"/>
              <a:t>2019/2/21</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F9045BA-9AC9-4435-A9A0-D822685BA71C}"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66.xml><?xml version="1.0" encoding="utf-8"?>
<p:sldLayout xmlns:a="http://schemas.openxmlformats.org/drawingml/2006/main" xmlns:r="http://schemas.openxmlformats.org/officeDocument/2006/relationships" xmlns:p="http://schemas.openxmlformats.org/presentationml/2006/main" type="picTx" preserve="1">
  <p:cSld name="文本 + 图片">
    <p:spTree>
      <p:nvGrpSpPr>
        <p:cNvPr id="1" name=""/>
        <p:cNvGrpSpPr/>
        <p:nvPr/>
      </p:nvGrpSpPr>
      <p:grpSpPr>
        <a:xfrm>
          <a:off x="0" y="0"/>
          <a:ext cx="0" cy="0"/>
          <a:chOff x="0" y="0"/>
          <a:chExt cx="0" cy="0"/>
        </a:xfrm>
      </p:grpSpPr>
      <p:sp>
        <p:nvSpPr>
          <p:cNvPr id="3" name="图片占位符 2"/>
          <p:cNvSpPr>
            <a:spLocks noGrp="1"/>
          </p:cNvSpPr>
          <p:nvPr>
            <p:ph type="pic" idx="1"/>
          </p:nvPr>
        </p:nvSpPr>
        <p:spPr>
          <a:xfrm>
            <a:off x="3887629" y="-7620"/>
            <a:ext cx="5263039" cy="6861810"/>
          </a:xfrm>
          <a:noFill/>
        </p:spPr>
        <p:txBody>
          <a:bodyPr lIns="252095" tIns="144145"/>
          <a:lstStyle>
            <a:lvl1pPr marL="0" indent="0" algn="ctr">
              <a:buNone/>
              <a:defRPr sz="1015">
                <a:solidFill>
                  <a:schemeClr val="tx1">
                    <a:lumMod val="50000"/>
                    <a:lumOff val="50000"/>
                  </a:schemeClr>
                </a:solidFill>
              </a:defRPr>
            </a:lvl1pPr>
            <a:lvl2pPr marL="257175" indent="0">
              <a:buNone/>
              <a:defRPr sz="1575"/>
            </a:lvl2pPr>
            <a:lvl3pPr marL="514350" indent="0">
              <a:buNone/>
              <a:defRPr sz="1350"/>
            </a:lvl3pPr>
            <a:lvl4pPr marL="771525" indent="0">
              <a:buNone/>
              <a:defRPr sz="1125"/>
            </a:lvl4pPr>
            <a:lvl5pPr marL="1028700" indent="0">
              <a:buNone/>
              <a:defRPr sz="1125"/>
            </a:lvl5pPr>
            <a:lvl6pPr marL="1285875" indent="0">
              <a:buNone/>
              <a:defRPr sz="1125"/>
            </a:lvl6pPr>
            <a:lvl7pPr marL="1543050" indent="0">
              <a:buNone/>
              <a:defRPr sz="1125"/>
            </a:lvl7pPr>
            <a:lvl8pPr marL="1800225" indent="0">
              <a:buNone/>
              <a:defRPr sz="1125"/>
            </a:lvl8pPr>
            <a:lvl9pPr marL="2057400" indent="0">
              <a:buNone/>
              <a:defRPr sz="1125"/>
            </a:lvl9pPr>
          </a:lstStyle>
          <a:p>
            <a:endParaRPr lang="zh-CN" altLang="en-US"/>
          </a:p>
        </p:txBody>
      </p:sp>
      <p:sp>
        <p:nvSpPr>
          <p:cNvPr id="2" name="标题 1"/>
          <p:cNvSpPr>
            <a:spLocks noGrp="1"/>
          </p:cNvSpPr>
          <p:nvPr>
            <p:ph type="title"/>
          </p:nvPr>
        </p:nvSpPr>
        <p:spPr>
          <a:xfrm>
            <a:off x="307181" y="457200"/>
            <a:ext cx="3209925" cy="1055370"/>
          </a:xfrm>
        </p:spPr>
        <p:txBody>
          <a:bodyPr anchor="t" anchorCtr="0"/>
          <a:lstStyle>
            <a:lvl1pPr>
              <a:defRPr sz="1800"/>
            </a:lvl1pPr>
          </a:lstStyle>
          <a:p>
            <a:r>
              <a:rPr lang="zh-CN" altLang="en-US" smtClean="0"/>
              <a:t>单击此处编辑母版标题样式</a:t>
            </a:r>
            <a:endParaRPr lang="zh-CN" altLang="en-US"/>
          </a:p>
        </p:txBody>
      </p:sp>
      <p:sp>
        <p:nvSpPr>
          <p:cNvPr id="4" name="文本占位符 3"/>
          <p:cNvSpPr>
            <a:spLocks noGrp="1"/>
          </p:cNvSpPr>
          <p:nvPr>
            <p:ph type="body" sz="half" idx="2"/>
          </p:nvPr>
        </p:nvSpPr>
        <p:spPr>
          <a:xfrm>
            <a:off x="307181" y="1694180"/>
            <a:ext cx="3210401" cy="4480560"/>
          </a:xfrm>
        </p:spPr>
        <p:txBody>
          <a:bodyPr/>
          <a:lstStyle>
            <a:lvl1pPr marL="0" indent="0">
              <a:buNone/>
              <a:defRPr sz="1575">
                <a:solidFill>
                  <a:schemeClr val="tx1"/>
                </a:solidFill>
              </a:defRPr>
            </a:lvl1pPr>
            <a:lvl2pPr marL="257175" indent="0">
              <a:buNone/>
              <a:defRPr sz="1015"/>
            </a:lvl2pPr>
            <a:lvl3pPr marL="514350" indent="0">
              <a:buNone/>
              <a:defRPr sz="900"/>
            </a:lvl3pPr>
            <a:lvl4pPr marL="771525" indent="0">
              <a:buNone/>
              <a:defRPr sz="790"/>
            </a:lvl4pPr>
            <a:lvl5pPr marL="1028700" indent="0">
              <a:buNone/>
              <a:defRPr sz="790"/>
            </a:lvl5pPr>
            <a:lvl6pPr marL="1285875" indent="0">
              <a:buNone/>
              <a:defRPr sz="790"/>
            </a:lvl6pPr>
            <a:lvl7pPr marL="1543050" indent="0">
              <a:buNone/>
              <a:defRPr sz="790"/>
            </a:lvl7pPr>
            <a:lvl8pPr marL="1800225" indent="0">
              <a:buNone/>
              <a:defRPr sz="790"/>
            </a:lvl8pPr>
            <a:lvl9pPr marL="2057400" indent="0">
              <a:buNone/>
              <a:defRPr sz="79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116A3301-F806-46F0-B547-DBEA36A4096B}" type="datetime1">
              <a:rPr lang="zh-CN" altLang="en-US" smtClean="0"/>
              <a:t>2019/2/21</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F9045BA-9AC9-4435-A9A0-D822685BA71C}"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67.xml><?xml version="1.0" encoding="utf-8"?>
<p:sldLayout xmlns:a="http://schemas.openxmlformats.org/drawingml/2006/main" xmlns:r="http://schemas.openxmlformats.org/officeDocument/2006/relationships" xmlns:p="http://schemas.openxmlformats.org/presentationml/2006/main" type="obj" preserve="1">
  <p:cSld name="4_标题和内容">
    <p:spTree>
      <p:nvGrpSpPr>
        <p:cNvPr id="1" name=""/>
        <p:cNvGrpSpPr/>
        <p:nvPr/>
      </p:nvGrpSpPr>
      <p:grpSpPr>
        <a:xfrm>
          <a:off x="0" y="0"/>
          <a:ext cx="0" cy="0"/>
          <a:chOff x="0" y="0"/>
          <a:chExt cx="0" cy="0"/>
        </a:xfrm>
      </p:grpSpPr>
      <p:sp>
        <p:nvSpPr>
          <p:cNvPr id="4" name="日期占位符 3"/>
          <p:cNvSpPr>
            <a:spLocks noGrp="1"/>
          </p:cNvSpPr>
          <p:nvPr>
            <p:ph type="dt" sz="half" idx="10"/>
          </p:nvPr>
        </p:nvSpPr>
        <p:spPr/>
        <p:txBody>
          <a:bodyPr/>
          <a:lstStyle/>
          <a:p>
            <a:fld id="{CD28182E-FA82-4C50-BA51-C7BDABCA9A45}" type="datetime1">
              <a:rPr lang="zh-CN" altLang="en-US" smtClean="0"/>
              <a:t>2019/2/21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F9045BA-9AC9-4435-A9A0-D822685BA71C}" type="slidenum">
              <a:rPr lang="zh-CN" altLang="en-US" smtClean="0"/>
              <a:t>‹#›</a:t>
            </a:fld>
            <a:endParaRPr lang="zh-CN" altLang="en-US"/>
          </a:p>
        </p:txBody>
      </p:sp>
      <p:sp>
        <p:nvSpPr>
          <p:cNvPr id="3" name="竖排标题 1"/>
          <p:cNvSpPr>
            <a:spLocks noGrp="1"/>
          </p:cNvSpPr>
          <p:nvPr>
            <p:ph type="title" orient="vert"/>
          </p:nvPr>
        </p:nvSpPr>
        <p:spPr>
          <a:xfrm>
            <a:off x="6543675" y="365125"/>
            <a:ext cx="1971675" cy="5811838"/>
          </a:xfrm>
        </p:spPr>
        <p:txBody>
          <a:bodyPr vert="eaVert"/>
          <a:lstStyle/>
          <a:p>
            <a:r>
              <a:rPr lang="zh-CN" altLang="en-US" smtClean="0"/>
              <a:t>单击此处编辑母版标题样式</a:t>
            </a:r>
            <a:endParaRPr lang="zh-CN" altLang="en-US"/>
          </a:p>
        </p:txBody>
      </p:sp>
      <p:sp>
        <p:nvSpPr>
          <p:cNvPr id="7" name="竖排文字占位符 2"/>
          <p:cNvSpPr>
            <a:spLocks noGrp="1"/>
          </p:cNvSpPr>
          <p:nvPr>
            <p:ph type="body" orient="vert" idx="1"/>
          </p:nvPr>
        </p:nvSpPr>
        <p:spPr>
          <a:xfrm>
            <a:off x="628650" y="365125"/>
            <a:ext cx="5800725"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68.xml><?xml version="1.0" encoding="utf-8"?>
<p:sldLayout xmlns:a="http://schemas.openxmlformats.org/drawingml/2006/main" xmlns:r="http://schemas.openxmlformats.org/officeDocument/2006/relationships" xmlns:p="http://schemas.openxmlformats.org/presentationml/2006/main" type="obj" preserve="1">
  <p:cSld name="1_标题和内容">
    <p:spTree>
      <p:nvGrpSpPr>
        <p:cNvPr id="1" name=""/>
        <p:cNvGrpSpPr/>
        <p:nvPr/>
      </p:nvGrpSpPr>
      <p:grpSpPr>
        <a:xfrm>
          <a:off x="0" y="0"/>
          <a:ext cx="0" cy="0"/>
          <a:chOff x="0" y="0"/>
          <a:chExt cx="0" cy="0"/>
        </a:xfrm>
      </p:grpSpPr>
      <p:sp>
        <p:nvSpPr>
          <p:cNvPr id="3" name="内容占位符 2"/>
          <p:cNvSpPr>
            <a:spLocks noGrp="1"/>
          </p:cNvSpPr>
          <p:nvPr>
            <p:ph idx="1"/>
          </p:nvPr>
        </p:nvSpPr>
        <p:spPr>
          <a:xfrm>
            <a:off x="628650" y="327025"/>
            <a:ext cx="7886700" cy="5850255"/>
          </a:xfrm>
        </p:spPr>
        <p:txBody>
          <a:bodyPr/>
          <a:lstStyle>
            <a:lvl2pPr>
              <a:defRPr/>
            </a:lvl2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B5E0079F-681D-4CFC-A4E2-B91BEB24B198}" type="datetime1">
              <a:rPr lang="zh-CN" altLang="en-US" smtClean="0"/>
              <a:t>2019/2/21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F9045BA-9AC9-4435-A9A0-D822685BA71C}"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69.xml><?xml version="1.0" encoding="utf-8"?>
<p:sldLayout xmlns:a="http://schemas.openxmlformats.org/drawingml/2006/main" xmlns:r="http://schemas.openxmlformats.org/officeDocument/2006/relationships" xmlns:p="http://schemas.openxmlformats.org/presentationml/2006/main" type="obj" preserve="1">
  <p:cSld name="2_标题和内容">
    <p:spTree>
      <p:nvGrpSpPr>
        <p:cNvPr id="1" name=""/>
        <p:cNvGrpSpPr/>
        <p:nvPr/>
      </p:nvGrpSpPr>
      <p:grpSpPr>
        <a:xfrm>
          <a:off x="0" y="0"/>
          <a:ext cx="0" cy="0"/>
          <a:chOff x="0" y="0"/>
          <a:chExt cx="0" cy="0"/>
        </a:xfrm>
      </p:grpSpPr>
      <p:sp>
        <p:nvSpPr>
          <p:cNvPr id="4" name="日期占位符 3"/>
          <p:cNvSpPr>
            <a:spLocks noGrp="1"/>
          </p:cNvSpPr>
          <p:nvPr>
            <p:ph type="dt" sz="half" idx="10"/>
          </p:nvPr>
        </p:nvSpPr>
        <p:spPr/>
        <p:txBody>
          <a:bodyPr/>
          <a:lstStyle/>
          <a:p>
            <a:fld id="{FC2AF5C8-1826-40FE-B145-72B296F49D8A}" type="datetime1">
              <a:rPr lang="zh-CN" altLang="en-US" smtClean="0"/>
              <a:t>2019/2/21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F9045BA-9AC9-4435-A9A0-D822685BA71C}"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fld id="{4FA14604-1734-4128-A46B-22E61DF4CA19}" type="datetime1">
              <a:rPr kumimoji="0" lang="zh-CN" altLang="en-US" sz="825" b="0" i="0" u="none" strike="noStrike" kern="1200" cap="none" spc="0" normalizeH="0" baseline="0" noProof="0" smtClean="0">
                <a:ln>
                  <a:noFill/>
                </a:ln>
                <a:solidFill>
                  <a:schemeClr val="tx1">
                    <a:lumMod val="65000"/>
                    <a:lumOff val="35000"/>
                  </a:schemeClr>
                </a:solidFill>
                <a:effectLst/>
                <a:uLnTx/>
                <a:uFillTx/>
                <a:latin typeface="+mn-lt"/>
                <a:ea typeface="+mn-ea"/>
                <a:cs typeface="+mn-cs"/>
              </a:rPr>
              <a:t>2019/2/21</a:t>
            </a:fld>
            <a:endParaRPr kumimoji="0" lang="en-US" altLang="zh-CN" sz="825" b="0" i="0" u="none" strike="noStrike" kern="1200" cap="none" spc="0" normalizeH="0" baseline="0" noProof="0">
              <a:ln>
                <a:noFill/>
              </a:ln>
              <a:solidFill>
                <a:schemeClr val="tx1">
                  <a:lumMod val="65000"/>
                  <a:lumOff val="35000"/>
                </a:schemeClr>
              </a:solidFill>
              <a:effectLst/>
              <a:uLnTx/>
              <a:uFillTx/>
              <a:latin typeface="+mn-lt"/>
              <a:ea typeface="+mn-ea"/>
              <a:cs typeface="+mn-cs"/>
            </a:endParaRPr>
          </a:p>
        </p:txBody>
      </p:sp>
      <p:sp>
        <p:nvSpPr>
          <p:cNvPr id="3" name="页脚占位符 2"/>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altLang="zh-CN" sz="825" b="0" i="0" u="none" strike="noStrike" kern="1200" cap="none" spc="0" normalizeH="0" baseline="0" noProof="0">
              <a:ln>
                <a:noFill/>
              </a:ln>
              <a:solidFill>
                <a:schemeClr val="tx1">
                  <a:lumMod val="65000"/>
                  <a:lumOff val="35000"/>
                </a:schemeClr>
              </a:solidFill>
              <a:effectLst/>
              <a:uLnTx/>
              <a:uFillTx/>
              <a:latin typeface="+mn-lt"/>
              <a:ea typeface="+mn-ea"/>
              <a:cs typeface="+mn-cs"/>
            </a:endParaRPr>
          </a:p>
        </p:txBody>
      </p:sp>
      <p:sp>
        <p:nvSpPr>
          <p:cNvPr id="4" name="灯片编号占位符 3"/>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660B6196-D268-45FD-A2B1-A579AD189DAF}" type="slidenum">
              <a:rPr kumimoji="0" lang="en-US" altLang="zh-CN" sz="825" b="0" i="0" u="none" strike="noStrike" kern="1200" cap="none" spc="0" normalizeH="0" baseline="0" noProof="0">
                <a:ln>
                  <a:noFill/>
                </a:ln>
                <a:solidFill>
                  <a:schemeClr val="tx1">
                    <a:tint val="75000"/>
                  </a:schemeClr>
                </a:solidFill>
                <a:effectLst/>
                <a:uLnTx/>
                <a:uFillTx/>
                <a:latin typeface="+mn-lt"/>
                <a:ea typeface="+mn-ea"/>
                <a:cs typeface="+mn-cs"/>
              </a:rPr>
              <a:t>‹#›</a:t>
            </a:fld>
            <a:endParaRPr kumimoji="0" lang="en-US" altLang="zh-CN" sz="825" b="0" i="0" u="none" strike="noStrike" kern="1200" cap="none" spc="0" normalizeH="0" baseline="0" noProof="0">
              <a:ln>
                <a:noFill/>
              </a:ln>
              <a:solidFill>
                <a:schemeClr val="tx1">
                  <a:tint val="75000"/>
                </a:schemeClr>
              </a:solidFill>
              <a:effectLst/>
              <a:uLnTx/>
              <a:uFillTx/>
              <a:latin typeface="+mn-lt"/>
              <a:ea typeface="+mn-ea"/>
              <a:cs typeface="+mn-cs"/>
            </a:endParaRPr>
          </a:p>
        </p:txBody>
      </p:sp>
    </p:spTree>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hasCustomPrompt="1"/>
          </p:nvPr>
        </p:nvSpPr>
        <p:spPr>
          <a:xfrm>
            <a:off x="1143000" y="1322962"/>
            <a:ext cx="6858000" cy="2187001"/>
          </a:xfrm>
        </p:spPr>
        <p:txBody>
          <a:bodyPr anchor="b">
            <a:normAutofit/>
          </a:bodyPr>
          <a:lstStyle>
            <a:lvl1pPr algn="ctr">
              <a:defRPr sz="3375">
                <a:effectLst>
                  <a:outerShdw blurRad="38100" dist="38100" dir="2700000" algn="tl">
                    <a:srgbClr val="000000">
                      <a:alpha val="43137"/>
                    </a:srgbClr>
                  </a:outerShdw>
                </a:effectLst>
              </a:defRPr>
            </a:lvl1pPr>
          </a:lstStyle>
          <a:p>
            <a:r>
              <a:rPr lang="zh-CN" altLang="en-US" dirty="0"/>
              <a:t>单击此处编辑标题</a:t>
            </a:r>
          </a:p>
        </p:txBody>
      </p:sp>
      <p:sp>
        <p:nvSpPr>
          <p:cNvPr id="3" name="副标题 2"/>
          <p:cNvSpPr>
            <a:spLocks noGrp="1"/>
          </p:cNvSpPr>
          <p:nvPr>
            <p:ph type="subTitle" idx="1"/>
          </p:nvPr>
        </p:nvSpPr>
        <p:spPr>
          <a:xfrm>
            <a:off x="1143000" y="3602038"/>
            <a:ext cx="6858000" cy="1655762"/>
          </a:xfrm>
        </p:spPr>
        <p:txBody>
          <a:bodyPr>
            <a:normAutofit/>
          </a:bodyPr>
          <a:lstStyle>
            <a:lvl1pPr marL="0" indent="0" algn="ctr">
              <a:buNone/>
              <a:defRPr sz="1015">
                <a:solidFill>
                  <a:schemeClr val="tx1">
                    <a:lumMod val="75000"/>
                    <a:lumOff val="25000"/>
                  </a:schemeClr>
                </a:solidFill>
                <a:effectLst/>
                <a:latin typeface="+mj-lt"/>
                <a:ea typeface="+mj-ea"/>
              </a:defRPr>
            </a:lvl1pPr>
            <a:lvl2pPr marL="257175" indent="0" algn="ctr">
              <a:buNone/>
              <a:defRPr sz="1125"/>
            </a:lvl2pPr>
            <a:lvl3pPr marL="514350" indent="0" algn="ctr">
              <a:buNone/>
              <a:defRPr sz="1015"/>
            </a:lvl3pPr>
            <a:lvl4pPr marL="771525" indent="0" algn="ctr">
              <a:buNone/>
              <a:defRPr sz="900"/>
            </a:lvl4pPr>
            <a:lvl5pPr marL="1028700" indent="0" algn="ctr">
              <a:buNone/>
              <a:defRPr sz="900"/>
            </a:lvl5pPr>
            <a:lvl6pPr marL="1285875" indent="0" algn="ctr">
              <a:buNone/>
              <a:defRPr sz="900"/>
            </a:lvl6pPr>
            <a:lvl7pPr marL="1543050" indent="0" algn="ctr">
              <a:buNone/>
              <a:defRPr sz="900"/>
            </a:lvl7pPr>
            <a:lvl8pPr marL="1800225" indent="0" algn="ctr">
              <a:buNone/>
              <a:defRPr sz="900"/>
            </a:lvl8pPr>
            <a:lvl9pPr marL="2057400" indent="0" algn="ctr">
              <a:buNone/>
              <a:defRPr sz="900"/>
            </a:lvl9pPr>
          </a:lstStyle>
          <a:p>
            <a:r>
              <a:rPr lang="zh-CN" altLang="en-US" dirty="0"/>
              <a:t>单击此处编辑母版副标题样式</a:t>
            </a:r>
          </a:p>
        </p:txBody>
      </p:sp>
      <p:sp>
        <p:nvSpPr>
          <p:cNvPr id="4" name="日期占位符 3"/>
          <p:cNvSpPr>
            <a:spLocks noGrp="1"/>
          </p:cNvSpPr>
          <p:nvPr>
            <p:ph type="dt" sz="half" idx="10"/>
          </p:nvPr>
        </p:nvSpPr>
        <p:spPr/>
        <p:txBody>
          <a:bodyPr/>
          <a:lstStyle/>
          <a:p>
            <a:fld id="{CF41F448-6C84-480B-A4FB-41CE6D1D8B13}" type="datetime1">
              <a:rPr lang="zh-CN" altLang="en-US" smtClean="0"/>
              <a:t>2019/2/21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9AE70B2-8BF9-45C0-BB95-33D1B9D3A854}" type="slidenum">
              <a:rPr lang="zh-CN" altLang="en-US" smtClean="0"/>
              <a:t>‹#›</a:t>
            </a:fld>
            <a:endParaRPr lang="zh-CN" altLang="en-US"/>
          </a:p>
        </p:txBody>
      </p:sp>
    </p:spTree>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485775" y="258445"/>
            <a:ext cx="7886700" cy="1325563"/>
          </a:xfrm>
        </p:spPr>
        <p:txBody>
          <a:bodyPr anchor="ctr" anchorCtr="0">
            <a:normAutofit/>
          </a:bodyPr>
          <a:lstStyle>
            <a:lvl1pPr>
              <a:defRPr sz="1800" b="1">
                <a:effectLst>
                  <a:outerShdw blurRad="38100" dist="38100" dir="2700000" algn="tl">
                    <a:srgbClr val="000000">
                      <a:alpha val="43137"/>
                    </a:srgbClr>
                  </a:outerShdw>
                </a:effectLst>
                <a:latin typeface="华文中宋" panose="02010600040101010101" charset="-122"/>
                <a:ea typeface="华文中宋" panose="02010600040101010101" charset="-122"/>
              </a:defRPr>
            </a:lvl1pPr>
          </a:lstStyle>
          <a:p>
            <a:r>
              <a:rPr lang="zh-CN" altLang="en-US" dirty="0"/>
              <a:t>单击此处编辑母版标题样式</a:t>
            </a:r>
          </a:p>
        </p:txBody>
      </p:sp>
      <p:sp>
        <p:nvSpPr>
          <p:cNvPr id="3" name="内容占位符 2"/>
          <p:cNvSpPr>
            <a:spLocks noGrp="1"/>
          </p:cNvSpPr>
          <p:nvPr>
            <p:ph idx="1"/>
          </p:nvPr>
        </p:nvSpPr>
        <p:spPr>
          <a:xfrm>
            <a:off x="485775" y="1825625"/>
            <a:ext cx="7886700" cy="4351338"/>
          </a:xfrm>
        </p:spPr>
        <p:txBody>
          <a:bodyPr>
            <a:normAutofit/>
          </a:bodyPr>
          <a:lstStyle>
            <a:lvl1pPr marL="0" indent="0">
              <a:buNone/>
              <a:defRPr sz="1350">
                <a:solidFill>
                  <a:schemeClr val="tx1">
                    <a:lumMod val="75000"/>
                    <a:lumOff val="25000"/>
                  </a:schemeClr>
                </a:solidFill>
                <a:latin typeface="华文中宋" panose="02010600040101010101" charset="-122"/>
                <a:ea typeface="华文中宋" panose="02010600040101010101" charset="-122"/>
              </a:defRPr>
            </a:lvl1pPr>
            <a:lvl2pPr marL="257175" indent="0">
              <a:buNone/>
              <a:defRPr sz="1350">
                <a:solidFill>
                  <a:schemeClr val="tx1">
                    <a:lumMod val="75000"/>
                    <a:lumOff val="25000"/>
                  </a:schemeClr>
                </a:solidFill>
                <a:latin typeface="华文中宋" panose="02010600040101010101" charset="-122"/>
                <a:ea typeface="华文中宋" panose="02010600040101010101" charset="-122"/>
              </a:defRPr>
            </a:lvl2pPr>
            <a:lvl3pPr marL="514350" indent="0">
              <a:buNone/>
              <a:defRPr sz="1350">
                <a:solidFill>
                  <a:schemeClr val="tx1">
                    <a:lumMod val="75000"/>
                    <a:lumOff val="25000"/>
                  </a:schemeClr>
                </a:solidFill>
                <a:latin typeface="华文中宋" panose="02010600040101010101" charset="-122"/>
                <a:ea typeface="华文中宋" panose="02010600040101010101" charset="-122"/>
              </a:defRPr>
            </a:lvl3pPr>
            <a:lvl4pPr marL="771525" indent="0">
              <a:buNone/>
              <a:defRPr sz="1350">
                <a:solidFill>
                  <a:schemeClr val="tx1">
                    <a:lumMod val="75000"/>
                    <a:lumOff val="25000"/>
                  </a:schemeClr>
                </a:solidFill>
                <a:latin typeface="华文中宋" panose="02010600040101010101" charset="-122"/>
                <a:ea typeface="华文中宋" panose="02010600040101010101" charset="-122"/>
              </a:defRPr>
            </a:lvl4pPr>
            <a:lvl5pPr marL="1028700" indent="0">
              <a:buNone/>
              <a:defRPr sz="1350">
                <a:solidFill>
                  <a:schemeClr val="tx1">
                    <a:lumMod val="75000"/>
                    <a:lumOff val="25000"/>
                  </a:schemeClr>
                </a:solidFill>
                <a:latin typeface="华文中宋" panose="02010600040101010101" charset="-122"/>
                <a:ea typeface="华文中宋" panose="02010600040101010101" charset="-122"/>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 name="日期占位符 3"/>
          <p:cNvSpPr>
            <a:spLocks noGrp="1"/>
          </p:cNvSpPr>
          <p:nvPr>
            <p:ph type="dt" sz="half" idx="10"/>
          </p:nvPr>
        </p:nvSpPr>
        <p:spPr/>
        <p:txBody>
          <a:bodyPr/>
          <a:lstStyle/>
          <a:p>
            <a:fld id="{57A9C7E4-6416-438E-A485-1350FF52D73A}" type="datetime1">
              <a:rPr lang="zh-CN" altLang="en-US" smtClean="0"/>
              <a:t>2019/2/21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9AE70B2-8BF9-45C0-BB95-33D1B9D3A854}" type="slidenum">
              <a:rPr lang="zh-CN" altLang="en-US" smtClean="0"/>
              <a:t>‹#›</a:t>
            </a:fld>
            <a:endParaRPr lang="zh-CN" altLang="en-US"/>
          </a:p>
        </p:txBody>
      </p:sp>
    </p:spTree>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23888" y="3751117"/>
            <a:ext cx="5491163" cy="811357"/>
          </a:xfrm>
        </p:spPr>
        <p:txBody>
          <a:bodyPr anchor="b">
            <a:normAutofit/>
          </a:bodyPr>
          <a:lstStyle>
            <a:lvl1pPr>
              <a:defRPr sz="2250">
                <a:effectLst>
                  <a:outerShdw blurRad="38100" dist="38100" dir="2700000" algn="tl">
                    <a:srgbClr val="000000">
                      <a:alpha val="43137"/>
                    </a:srgbClr>
                  </a:outerShdw>
                </a:effectLst>
                <a:latin typeface="华文中宋" panose="02010600040101010101" charset="-122"/>
                <a:ea typeface="华文中宋" panose="02010600040101010101" charset="-122"/>
              </a:defRPr>
            </a:lvl1pPr>
          </a:lstStyle>
          <a:p>
            <a:r>
              <a:rPr lang="zh-CN" altLang="en-US" dirty="0"/>
              <a:t>单击此处编辑母版标题样式</a:t>
            </a:r>
          </a:p>
        </p:txBody>
      </p:sp>
      <p:sp>
        <p:nvSpPr>
          <p:cNvPr id="3" name="文本占位符 2"/>
          <p:cNvSpPr>
            <a:spLocks noGrp="1"/>
          </p:cNvSpPr>
          <p:nvPr>
            <p:ph type="body" idx="1"/>
          </p:nvPr>
        </p:nvSpPr>
        <p:spPr>
          <a:xfrm>
            <a:off x="623888" y="4610028"/>
            <a:ext cx="5491163" cy="647555"/>
          </a:xfrm>
        </p:spPr>
        <p:txBody>
          <a:bodyPr>
            <a:normAutofit/>
          </a:bodyPr>
          <a:lstStyle>
            <a:lvl1pPr marL="0" indent="0">
              <a:buNone/>
              <a:defRPr sz="1350">
                <a:solidFill>
                  <a:schemeClr val="tx1"/>
                </a:solidFill>
                <a:latin typeface="华文中宋" panose="02010600040101010101" charset="-122"/>
                <a:ea typeface="华文中宋" panose="02010600040101010101" charset="-122"/>
              </a:defRPr>
            </a:lvl1pPr>
            <a:lvl2pPr marL="257175" indent="0">
              <a:buNone/>
              <a:defRPr sz="1125">
                <a:solidFill>
                  <a:schemeClr val="tx1">
                    <a:tint val="75000"/>
                  </a:schemeClr>
                </a:solidFill>
              </a:defRPr>
            </a:lvl2pPr>
            <a:lvl3pPr marL="514350" indent="0">
              <a:buNone/>
              <a:defRPr sz="1015">
                <a:solidFill>
                  <a:schemeClr val="tx1">
                    <a:tint val="75000"/>
                  </a:schemeClr>
                </a:solidFill>
              </a:defRPr>
            </a:lvl3pPr>
            <a:lvl4pPr marL="771525" indent="0">
              <a:buNone/>
              <a:defRPr sz="900">
                <a:solidFill>
                  <a:schemeClr val="tx1">
                    <a:tint val="75000"/>
                  </a:schemeClr>
                </a:solidFill>
              </a:defRPr>
            </a:lvl4pPr>
            <a:lvl5pPr marL="1028700" indent="0">
              <a:buNone/>
              <a:defRPr sz="900">
                <a:solidFill>
                  <a:schemeClr val="tx1">
                    <a:tint val="75000"/>
                  </a:schemeClr>
                </a:solidFill>
              </a:defRPr>
            </a:lvl5pPr>
            <a:lvl6pPr marL="1285875" indent="0">
              <a:buNone/>
              <a:defRPr sz="900">
                <a:solidFill>
                  <a:schemeClr val="tx1">
                    <a:tint val="75000"/>
                  </a:schemeClr>
                </a:solidFill>
              </a:defRPr>
            </a:lvl6pPr>
            <a:lvl7pPr marL="1543050" indent="0">
              <a:buNone/>
              <a:defRPr sz="900">
                <a:solidFill>
                  <a:schemeClr val="tx1">
                    <a:tint val="75000"/>
                  </a:schemeClr>
                </a:solidFill>
              </a:defRPr>
            </a:lvl7pPr>
            <a:lvl8pPr marL="1800225" indent="0">
              <a:buNone/>
              <a:defRPr sz="900">
                <a:solidFill>
                  <a:schemeClr val="tx1">
                    <a:tint val="75000"/>
                  </a:schemeClr>
                </a:solidFill>
              </a:defRPr>
            </a:lvl8pPr>
            <a:lvl9pPr marL="2057400" indent="0">
              <a:buNone/>
              <a:defRPr sz="900">
                <a:solidFill>
                  <a:schemeClr val="tx1">
                    <a:tint val="75000"/>
                  </a:schemeClr>
                </a:solidFill>
              </a:defRPr>
            </a:lvl9pPr>
          </a:lstStyle>
          <a:p>
            <a:pPr lvl="0"/>
            <a:r>
              <a:rPr lang="zh-CN" altLang="en-US" dirty="0"/>
              <a:t>单击此处编辑母版文本样式</a:t>
            </a:r>
          </a:p>
        </p:txBody>
      </p:sp>
      <p:sp>
        <p:nvSpPr>
          <p:cNvPr id="4" name="日期占位符 3"/>
          <p:cNvSpPr>
            <a:spLocks noGrp="1"/>
          </p:cNvSpPr>
          <p:nvPr>
            <p:ph type="dt" sz="half" idx="10"/>
          </p:nvPr>
        </p:nvSpPr>
        <p:spPr/>
        <p:txBody>
          <a:bodyPr/>
          <a:lstStyle/>
          <a:p>
            <a:fld id="{44C41872-4F2F-45CE-8D04-10FAFB43A5D3}" type="datetime1">
              <a:rPr lang="zh-CN" altLang="en-US" smtClean="0"/>
              <a:t>2019/2/21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9AE70B2-8BF9-45C0-BB95-33D1B9D3A854}" type="slidenum">
              <a:rPr lang="zh-CN" altLang="en-US" smtClean="0"/>
              <a:t>‹#›</a:t>
            </a:fld>
            <a:endParaRPr lang="zh-CN" altLang="en-US"/>
          </a:p>
        </p:txBody>
      </p:sp>
    </p:spTree>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485775" y="258445"/>
            <a:ext cx="7886700" cy="1325563"/>
          </a:xfrm>
        </p:spPr>
        <p:txBody>
          <a:bodyPr>
            <a:normAutofit/>
          </a:bodyPr>
          <a:lstStyle>
            <a:lvl1pPr>
              <a:defRPr sz="1350" b="1" i="0">
                <a:effectLst>
                  <a:outerShdw blurRad="38100" dist="38100" dir="2700000" algn="tl">
                    <a:srgbClr val="000000">
                      <a:alpha val="43137"/>
                    </a:srgbClr>
                  </a:outerShdw>
                </a:effectLst>
              </a:defRPr>
            </a:lvl1pPr>
          </a:lstStyle>
          <a:p>
            <a:r>
              <a:rPr lang="zh-CN" altLang="en-US" dirty="0"/>
              <a:t>单击此处编辑母版标题样式</a:t>
            </a:r>
          </a:p>
        </p:txBody>
      </p:sp>
      <p:sp>
        <p:nvSpPr>
          <p:cNvPr id="3" name="内容占位符 2"/>
          <p:cNvSpPr>
            <a:spLocks noGrp="1"/>
          </p:cNvSpPr>
          <p:nvPr>
            <p:ph sz="half" idx="1"/>
          </p:nvPr>
        </p:nvSpPr>
        <p:spPr>
          <a:xfrm>
            <a:off x="485775" y="1825625"/>
            <a:ext cx="3886200" cy="4351338"/>
          </a:xfrm>
        </p:spPr>
        <p:txBody>
          <a:bodyPr>
            <a:normAutofit/>
          </a:bodyPr>
          <a:lstStyle>
            <a:lvl1pPr>
              <a:lnSpc>
                <a:spcPct val="150000"/>
              </a:lnSpc>
              <a:defRPr sz="1125">
                <a:solidFill>
                  <a:schemeClr val="tx1">
                    <a:lumMod val="75000"/>
                    <a:lumOff val="25000"/>
                  </a:schemeClr>
                </a:solidFill>
              </a:defRPr>
            </a:lvl1pPr>
            <a:lvl2pPr>
              <a:lnSpc>
                <a:spcPct val="150000"/>
              </a:lnSpc>
              <a:defRPr sz="1015">
                <a:solidFill>
                  <a:schemeClr val="tx1">
                    <a:lumMod val="75000"/>
                    <a:lumOff val="25000"/>
                  </a:schemeClr>
                </a:solidFill>
              </a:defRPr>
            </a:lvl2pPr>
            <a:lvl3pPr>
              <a:lnSpc>
                <a:spcPct val="150000"/>
              </a:lnSpc>
              <a:defRPr sz="900">
                <a:solidFill>
                  <a:schemeClr val="tx1">
                    <a:lumMod val="75000"/>
                    <a:lumOff val="25000"/>
                  </a:schemeClr>
                </a:solidFill>
              </a:defRPr>
            </a:lvl3pPr>
            <a:lvl4pPr>
              <a:lnSpc>
                <a:spcPct val="150000"/>
              </a:lnSpc>
              <a:defRPr sz="900">
                <a:solidFill>
                  <a:schemeClr val="tx1">
                    <a:lumMod val="75000"/>
                    <a:lumOff val="25000"/>
                  </a:schemeClr>
                </a:solidFill>
              </a:defRPr>
            </a:lvl4pPr>
            <a:lvl5pPr>
              <a:lnSpc>
                <a:spcPct val="150000"/>
              </a:lnSpc>
              <a:defRPr sz="900">
                <a:solidFill>
                  <a:schemeClr val="tx1">
                    <a:lumMod val="75000"/>
                    <a:lumOff val="25000"/>
                  </a:schemeClr>
                </a:solidFill>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 name="内容占位符 3"/>
          <p:cNvSpPr>
            <a:spLocks noGrp="1"/>
          </p:cNvSpPr>
          <p:nvPr>
            <p:ph sz="half" idx="2"/>
          </p:nvPr>
        </p:nvSpPr>
        <p:spPr>
          <a:xfrm>
            <a:off x="4486275" y="1825625"/>
            <a:ext cx="3886200" cy="4351338"/>
          </a:xfrm>
        </p:spPr>
        <p:txBody>
          <a:bodyPr>
            <a:normAutofit/>
          </a:bodyPr>
          <a:lstStyle>
            <a:lvl1pPr>
              <a:lnSpc>
                <a:spcPct val="150000"/>
              </a:lnSpc>
              <a:defRPr sz="1125">
                <a:solidFill>
                  <a:schemeClr val="tx1">
                    <a:lumMod val="75000"/>
                    <a:lumOff val="25000"/>
                  </a:schemeClr>
                </a:solidFill>
              </a:defRPr>
            </a:lvl1pPr>
            <a:lvl2pPr>
              <a:lnSpc>
                <a:spcPct val="150000"/>
              </a:lnSpc>
              <a:defRPr sz="1015">
                <a:solidFill>
                  <a:schemeClr val="tx1">
                    <a:lumMod val="75000"/>
                    <a:lumOff val="25000"/>
                  </a:schemeClr>
                </a:solidFill>
              </a:defRPr>
            </a:lvl2pPr>
            <a:lvl3pPr>
              <a:lnSpc>
                <a:spcPct val="150000"/>
              </a:lnSpc>
              <a:defRPr sz="900">
                <a:solidFill>
                  <a:schemeClr val="tx1">
                    <a:lumMod val="75000"/>
                    <a:lumOff val="25000"/>
                  </a:schemeClr>
                </a:solidFill>
              </a:defRPr>
            </a:lvl3pPr>
            <a:lvl4pPr>
              <a:lnSpc>
                <a:spcPct val="150000"/>
              </a:lnSpc>
              <a:defRPr sz="900">
                <a:solidFill>
                  <a:schemeClr val="tx1">
                    <a:lumMod val="75000"/>
                    <a:lumOff val="25000"/>
                  </a:schemeClr>
                </a:solidFill>
              </a:defRPr>
            </a:lvl4pPr>
            <a:lvl5pPr>
              <a:lnSpc>
                <a:spcPct val="150000"/>
              </a:lnSpc>
              <a:defRPr sz="900">
                <a:solidFill>
                  <a:schemeClr val="tx1">
                    <a:lumMod val="75000"/>
                    <a:lumOff val="25000"/>
                  </a:schemeClr>
                </a:solidFill>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5" name="日期占位符 4"/>
          <p:cNvSpPr>
            <a:spLocks noGrp="1"/>
          </p:cNvSpPr>
          <p:nvPr>
            <p:ph type="dt" sz="half" idx="10"/>
          </p:nvPr>
        </p:nvSpPr>
        <p:spPr/>
        <p:txBody>
          <a:bodyPr/>
          <a:lstStyle/>
          <a:p>
            <a:fld id="{4E203C85-FE7A-4AC4-A072-44B6ADBA4526}" type="datetime1">
              <a:rPr lang="zh-CN" altLang="en-US" smtClean="0"/>
              <a:t>2019/2/21</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49AE70B2-8BF9-45C0-BB95-33D1B9D3A854}" type="slidenum">
              <a:rPr lang="zh-CN" altLang="en-US" smtClean="0"/>
              <a:t>‹#›</a:t>
            </a:fld>
            <a:endParaRPr lang="zh-CN" altLang="en-US"/>
          </a:p>
        </p:txBody>
      </p:sp>
    </p:spTree>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29841" y="365125"/>
            <a:ext cx="7886700" cy="1325563"/>
          </a:xfrm>
        </p:spPr>
        <p:txBody>
          <a:bodyPr/>
          <a:lstStyle/>
          <a:p>
            <a:r>
              <a:rPr lang="zh-CN" altLang="en-US"/>
              <a:t>单击此处编辑母版标题样式</a:t>
            </a:r>
          </a:p>
        </p:txBody>
      </p:sp>
      <p:sp>
        <p:nvSpPr>
          <p:cNvPr id="3" name="文本占位符 2"/>
          <p:cNvSpPr>
            <a:spLocks noGrp="1"/>
          </p:cNvSpPr>
          <p:nvPr>
            <p:ph type="body" idx="1"/>
          </p:nvPr>
        </p:nvSpPr>
        <p:spPr>
          <a:xfrm>
            <a:off x="629841" y="1744961"/>
            <a:ext cx="3868340" cy="823912"/>
          </a:xfrm>
        </p:spPr>
        <p:txBody>
          <a:bodyPr anchor="b"/>
          <a:lstStyle>
            <a:lvl1pPr marL="0" indent="0">
              <a:buNone/>
              <a:defRPr sz="1350" b="1"/>
            </a:lvl1pPr>
            <a:lvl2pPr marL="257175" indent="0">
              <a:buNone/>
              <a:defRPr sz="1125" b="1"/>
            </a:lvl2pPr>
            <a:lvl3pPr marL="514350" indent="0">
              <a:buNone/>
              <a:defRPr sz="1015" b="1"/>
            </a:lvl3pPr>
            <a:lvl4pPr marL="771525" indent="0">
              <a:buNone/>
              <a:defRPr sz="900" b="1"/>
            </a:lvl4pPr>
            <a:lvl5pPr marL="1028700" indent="0">
              <a:buNone/>
              <a:defRPr sz="900" b="1"/>
            </a:lvl5pPr>
            <a:lvl6pPr marL="1285875" indent="0">
              <a:buNone/>
              <a:defRPr sz="900" b="1"/>
            </a:lvl6pPr>
            <a:lvl7pPr marL="1543050" indent="0">
              <a:buNone/>
              <a:defRPr sz="900" b="1"/>
            </a:lvl7pPr>
            <a:lvl8pPr marL="1800225" indent="0">
              <a:buNone/>
              <a:defRPr sz="900" b="1"/>
            </a:lvl8pPr>
            <a:lvl9pPr marL="2057400" indent="0">
              <a:buNone/>
              <a:defRPr sz="900" b="1"/>
            </a:lvl9pPr>
          </a:lstStyle>
          <a:p>
            <a:pPr lvl="0"/>
            <a:r>
              <a:rPr lang="zh-CN" altLang="en-US" dirty="0"/>
              <a:t>单击此处编辑母版文本样式</a:t>
            </a:r>
          </a:p>
        </p:txBody>
      </p:sp>
      <p:sp>
        <p:nvSpPr>
          <p:cNvPr id="4" name="内容占位符 3"/>
          <p:cNvSpPr>
            <a:spLocks noGrp="1"/>
          </p:cNvSpPr>
          <p:nvPr>
            <p:ph sz="half" idx="2"/>
          </p:nvPr>
        </p:nvSpPr>
        <p:spPr>
          <a:xfrm>
            <a:off x="629841" y="2615609"/>
            <a:ext cx="3868340" cy="3574054"/>
          </a:xfrm>
        </p:spPr>
        <p:txBody>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5" name="文本占位符 4"/>
          <p:cNvSpPr>
            <a:spLocks noGrp="1"/>
          </p:cNvSpPr>
          <p:nvPr>
            <p:ph type="body" sz="quarter" idx="3"/>
          </p:nvPr>
        </p:nvSpPr>
        <p:spPr>
          <a:xfrm>
            <a:off x="4629150" y="1744961"/>
            <a:ext cx="3887391" cy="823912"/>
          </a:xfrm>
        </p:spPr>
        <p:txBody>
          <a:bodyPr anchor="b"/>
          <a:lstStyle>
            <a:lvl1pPr marL="0" indent="0">
              <a:buNone/>
              <a:defRPr sz="1350" b="1"/>
            </a:lvl1pPr>
            <a:lvl2pPr marL="257175" indent="0">
              <a:buNone/>
              <a:defRPr sz="1125" b="1"/>
            </a:lvl2pPr>
            <a:lvl3pPr marL="514350" indent="0">
              <a:buNone/>
              <a:defRPr sz="1015" b="1"/>
            </a:lvl3pPr>
            <a:lvl4pPr marL="771525" indent="0">
              <a:buNone/>
              <a:defRPr sz="900" b="1"/>
            </a:lvl4pPr>
            <a:lvl5pPr marL="1028700" indent="0">
              <a:buNone/>
              <a:defRPr sz="900" b="1"/>
            </a:lvl5pPr>
            <a:lvl6pPr marL="1285875" indent="0">
              <a:buNone/>
              <a:defRPr sz="900" b="1"/>
            </a:lvl6pPr>
            <a:lvl7pPr marL="1543050" indent="0">
              <a:buNone/>
              <a:defRPr sz="900" b="1"/>
            </a:lvl7pPr>
            <a:lvl8pPr marL="1800225" indent="0">
              <a:buNone/>
              <a:defRPr sz="900" b="1"/>
            </a:lvl8pPr>
            <a:lvl9pPr marL="2057400" indent="0">
              <a:buNone/>
              <a:defRPr sz="900" b="1"/>
            </a:lvl9pPr>
          </a:lstStyle>
          <a:p>
            <a:pPr lvl="0"/>
            <a:r>
              <a:rPr lang="zh-CN" altLang="en-US" dirty="0"/>
              <a:t>单击此处编辑母版文本样式</a:t>
            </a:r>
          </a:p>
        </p:txBody>
      </p:sp>
      <p:sp>
        <p:nvSpPr>
          <p:cNvPr id="6" name="内容占位符 5"/>
          <p:cNvSpPr>
            <a:spLocks noGrp="1"/>
          </p:cNvSpPr>
          <p:nvPr>
            <p:ph sz="quarter" idx="4"/>
          </p:nvPr>
        </p:nvSpPr>
        <p:spPr>
          <a:xfrm>
            <a:off x="4629150" y="2615609"/>
            <a:ext cx="3887391" cy="3574054"/>
          </a:xfrm>
        </p:spPr>
        <p:txBody>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7" name="日期占位符 6"/>
          <p:cNvSpPr>
            <a:spLocks noGrp="1"/>
          </p:cNvSpPr>
          <p:nvPr>
            <p:ph type="dt" sz="half" idx="10"/>
          </p:nvPr>
        </p:nvSpPr>
        <p:spPr/>
        <p:txBody>
          <a:bodyPr/>
          <a:lstStyle/>
          <a:p>
            <a:fld id="{8368FA53-C4FA-4767-9155-79C3E5AF6095}" type="datetime1">
              <a:rPr lang="zh-CN" altLang="en-US" smtClean="0"/>
              <a:t>2019/2/21</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49AE70B2-8BF9-45C0-BB95-33D1B9D3A854}" type="slidenum">
              <a:rPr lang="zh-CN" altLang="en-US" smtClean="0"/>
              <a:t>‹#›</a:t>
            </a:fld>
            <a:endParaRPr lang="zh-CN" altLang="en-US"/>
          </a:p>
        </p:txBody>
      </p:sp>
    </p:spTree>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628650" y="2766219"/>
            <a:ext cx="7886700" cy="1325563"/>
          </a:xfrm>
        </p:spPr>
        <p:txBody>
          <a:bodyPr>
            <a:normAutofit/>
          </a:bodyPr>
          <a:lstStyle>
            <a:lvl1pPr algn="ctr">
              <a:defRPr sz="2700" b="0">
                <a:effectLst>
                  <a:outerShdw blurRad="38100" dist="38100" dir="2700000" algn="tl">
                    <a:srgbClr val="000000">
                      <a:alpha val="43137"/>
                    </a:srgbClr>
                  </a:outerShdw>
                </a:effectLst>
                <a:latin typeface="华文中宋" panose="02010600040101010101" charset="-122"/>
                <a:ea typeface="华文中宋" panose="02010600040101010101" charset="-122"/>
              </a:defRPr>
            </a:lvl1pPr>
          </a:lstStyle>
          <a:p>
            <a:r>
              <a:rPr lang="zh-CN" altLang="en-US" dirty="0"/>
              <a:t>单击此处编辑母版标题样式</a:t>
            </a:r>
          </a:p>
        </p:txBody>
      </p:sp>
      <p:sp>
        <p:nvSpPr>
          <p:cNvPr id="3" name="日期占位符 2"/>
          <p:cNvSpPr>
            <a:spLocks noGrp="1"/>
          </p:cNvSpPr>
          <p:nvPr>
            <p:ph type="dt" sz="half" idx="10"/>
          </p:nvPr>
        </p:nvSpPr>
        <p:spPr/>
        <p:txBody>
          <a:bodyPr/>
          <a:lstStyle/>
          <a:p>
            <a:fld id="{857D71D7-FD88-4113-99CD-1E81BE7D67F9}" type="datetime1">
              <a:rPr lang="zh-CN" altLang="en-US" smtClean="0"/>
              <a:t>2019/2/21</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49AE70B2-8BF9-45C0-BB95-33D1B9D3A854}" type="slidenum">
              <a:rPr lang="zh-CN" altLang="en-US" smtClean="0"/>
              <a:t>‹#›</a:t>
            </a:fld>
            <a:endParaRPr lang="zh-CN" altLang="en-US"/>
          </a:p>
        </p:txBody>
      </p:sp>
    </p:spTree>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FEC96C03-663D-4A25-90AB-DC3E0473021A}" type="datetime1">
              <a:rPr lang="zh-CN" altLang="en-US" smtClean="0"/>
              <a:t>2019/2/21</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49AE70B2-8BF9-45C0-BB95-33D1B9D3A854}" type="slidenum">
              <a:rPr lang="zh-CN" altLang="en-US" smtClean="0"/>
              <a:t>‹#›</a:t>
            </a:fld>
            <a:endParaRPr lang="zh-CN" altLang="en-US"/>
          </a:p>
        </p:txBody>
      </p:sp>
    </p:spTree>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hasCustomPrompt="1"/>
          </p:nvPr>
        </p:nvSpPr>
        <p:spPr>
          <a:xfrm>
            <a:off x="485060" y="127000"/>
            <a:ext cx="3123900" cy="1600200"/>
          </a:xfrm>
        </p:spPr>
        <p:txBody>
          <a:bodyPr anchor="ctr" anchorCtr="0">
            <a:normAutofit/>
          </a:bodyPr>
          <a:lstStyle>
            <a:lvl1pPr>
              <a:defRPr sz="1350" b="1">
                <a:effectLst>
                  <a:outerShdw blurRad="38100" dist="38100" dir="2700000" algn="tl">
                    <a:srgbClr val="000000">
                      <a:alpha val="43137"/>
                    </a:srgbClr>
                  </a:outerShdw>
                </a:effectLst>
              </a:defRPr>
            </a:lvl1pPr>
          </a:lstStyle>
          <a:p>
            <a:r>
              <a:rPr lang="zh-CN" altLang="en-US" dirty="0"/>
              <a:t>单击此处编辑标题</a:t>
            </a:r>
          </a:p>
        </p:txBody>
      </p:sp>
      <p:sp>
        <p:nvSpPr>
          <p:cNvPr id="3" name="图片占位符 2"/>
          <p:cNvSpPr>
            <a:spLocks noGrp="1" noChangeAspect="1"/>
          </p:cNvSpPr>
          <p:nvPr>
            <p:ph type="pic" idx="1"/>
          </p:nvPr>
        </p:nvSpPr>
        <p:spPr>
          <a:xfrm>
            <a:off x="3888000" y="766354"/>
            <a:ext cx="4363031" cy="5094446"/>
          </a:xfrm>
        </p:spPr>
        <p:txBody>
          <a:bodyPr/>
          <a:lstStyle>
            <a:lvl1pPr marL="0" indent="0">
              <a:buNone/>
              <a:defRPr sz="1800"/>
            </a:lvl1pPr>
            <a:lvl2pPr marL="257175" indent="0">
              <a:buNone/>
              <a:defRPr sz="1575"/>
            </a:lvl2pPr>
            <a:lvl3pPr marL="514350" indent="0">
              <a:buNone/>
              <a:defRPr sz="1350"/>
            </a:lvl3pPr>
            <a:lvl4pPr marL="771525" indent="0">
              <a:buNone/>
              <a:defRPr sz="1125"/>
            </a:lvl4pPr>
            <a:lvl5pPr marL="1028700" indent="0">
              <a:buNone/>
              <a:defRPr sz="1125"/>
            </a:lvl5pPr>
            <a:lvl6pPr marL="1285875" indent="0">
              <a:buNone/>
              <a:defRPr sz="1125"/>
            </a:lvl6pPr>
            <a:lvl7pPr marL="1543050" indent="0">
              <a:buNone/>
              <a:defRPr sz="1125"/>
            </a:lvl7pPr>
            <a:lvl8pPr marL="1800225" indent="0">
              <a:buNone/>
              <a:defRPr sz="1125"/>
            </a:lvl8pPr>
            <a:lvl9pPr marL="2057400" indent="0">
              <a:buNone/>
              <a:defRPr sz="1125"/>
            </a:lvl9pPr>
          </a:lstStyle>
          <a:p>
            <a:endParaRPr lang="zh-CN" altLang="en-US" dirty="0"/>
          </a:p>
        </p:txBody>
      </p:sp>
      <p:sp>
        <p:nvSpPr>
          <p:cNvPr id="4" name="文本占位符 3"/>
          <p:cNvSpPr>
            <a:spLocks noGrp="1"/>
          </p:cNvSpPr>
          <p:nvPr>
            <p:ph type="body" sz="half" idx="2"/>
          </p:nvPr>
        </p:nvSpPr>
        <p:spPr>
          <a:xfrm>
            <a:off x="488870" y="2057400"/>
            <a:ext cx="3123900" cy="3811588"/>
          </a:xfrm>
        </p:spPr>
        <p:txBody>
          <a:bodyPr>
            <a:normAutofit/>
          </a:bodyPr>
          <a:lstStyle>
            <a:lvl1pPr marL="0" indent="0">
              <a:lnSpc>
                <a:spcPct val="150000"/>
              </a:lnSpc>
              <a:buNone/>
              <a:defRPr sz="900"/>
            </a:lvl1pPr>
            <a:lvl2pPr marL="257175" indent="0">
              <a:buNone/>
              <a:defRPr sz="790"/>
            </a:lvl2pPr>
            <a:lvl3pPr marL="514350" indent="0">
              <a:buNone/>
              <a:defRPr sz="675"/>
            </a:lvl3pPr>
            <a:lvl4pPr marL="771525" indent="0">
              <a:buNone/>
              <a:defRPr sz="565"/>
            </a:lvl4pPr>
            <a:lvl5pPr marL="1028700" indent="0">
              <a:buNone/>
              <a:defRPr sz="565"/>
            </a:lvl5pPr>
            <a:lvl6pPr marL="1285875" indent="0">
              <a:buNone/>
              <a:defRPr sz="565"/>
            </a:lvl6pPr>
            <a:lvl7pPr marL="1543050" indent="0">
              <a:buNone/>
              <a:defRPr sz="565"/>
            </a:lvl7pPr>
            <a:lvl8pPr marL="1800225" indent="0">
              <a:buNone/>
              <a:defRPr sz="565"/>
            </a:lvl8pPr>
            <a:lvl9pPr marL="2057400" indent="0">
              <a:buNone/>
              <a:defRPr sz="565"/>
            </a:lvl9pPr>
          </a:lstStyle>
          <a:p>
            <a:pPr lvl="0"/>
            <a:r>
              <a:rPr lang="zh-CN" altLang="en-US" dirty="0"/>
              <a:t>单击此处编辑母版文本样式</a:t>
            </a:r>
          </a:p>
        </p:txBody>
      </p:sp>
      <p:sp>
        <p:nvSpPr>
          <p:cNvPr id="5" name="日期占位符 4"/>
          <p:cNvSpPr>
            <a:spLocks noGrp="1"/>
          </p:cNvSpPr>
          <p:nvPr>
            <p:ph type="dt" sz="half" idx="10"/>
          </p:nvPr>
        </p:nvSpPr>
        <p:spPr/>
        <p:txBody>
          <a:bodyPr/>
          <a:lstStyle/>
          <a:p>
            <a:fld id="{8A9CAF5D-D658-40E7-953D-F67A99629933}" type="datetime1">
              <a:rPr lang="zh-CN" altLang="en-US" smtClean="0"/>
              <a:t>2019/2/21</a:t>
            </a:fld>
            <a:endParaRPr lang="zh-CN" altLang="en-US" dirty="0"/>
          </a:p>
        </p:txBody>
      </p:sp>
      <p:sp>
        <p:nvSpPr>
          <p:cNvPr id="6" name="页脚占位符 5"/>
          <p:cNvSpPr>
            <a:spLocks noGrp="1"/>
          </p:cNvSpPr>
          <p:nvPr>
            <p:ph type="ftr" sz="quarter" idx="11"/>
          </p:nvPr>
        </p:nvSpPr>
        <p:spPr/>
        <p:txBody>
          <a:bodyPr/>
          <a:lstStyle/>
          <a:p>
            <a:endParaRPr lang="zh-CN" altLang="en-US" dirty="0"/>
          </a:p>
        </p:txBody>
      </p:sp>
      <p:sp>
        <p:nvSpPr>
          <p:cNvPr id="7" name="灯片编号占位符 6"/>
          <p:cNvSpPr>
            <a:spLocks noGrp="1"/>
          </p:cNvSpPr>
          <p:nvPr>
            <p:ph type="sldNum" sz="quarter" idx="12"/>
          </p:nvPr>
        </p:nvSpPr>
        <p:spPr/>
        <p:txBody>
          <a:bodyPr/>
          <a:lstStyle/>
          <a:p>
            <a:fld id="{FABC47A4-756D-490B-A52F-7D9E2C9FC05F}" type="slidenum">
              <a:rPr lang="zh-CN" altLang="en-US" smtClean="0"/>
              <a:t>‹#›</a:t>
            </a:fld>
            <a:endParaRPr lang="zh-CN" altLang="en-US"/>
          </a:p>
        </p:txBody>
      </p:sp>
      <p:cxnSp>
        <p:nvCxnSpPr>
          <p:cNvPr id="8" name="直接连接符 7" hidden="1"/>
          <p:cNvCxnSpPr/>
          <p:nvPr/>
        </p:nvCxnSpPr>
        <p:spPr>
          <a:xfrm>
            <a:off x="557213" y="434340"/>
            <a:ext cx="0" cy="1391285"/>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7368363" y="365125"/>
            <a:ext cx="1146987" cy="5811838"/>
          </a:xfrm>
        </p:spPr>
        <p:txBody>
          <a:bodyPr vert="eaVert">
            <a:normAutofit/>
          </a:bodyPr>
          <a:lstStyle>
            <a:lvl1pPr>
              <a:defRPr sz="2025"/>
            </a:lvl1pPr>
          </a:lstStyle>
          <a:p>
            <a:r>
              <a:rPr lang="zh-CN" altLang="en-US"/>
              <a:t>单击此处编辑母版标题样式</a:t>
            </a:r>
          </a:p>
        </p:txBody>
      </p:sp>
      <p:sp>
        <p:nvSpPr>
          <p:cNvPr id="3" name="竖排文字占位符 2"/>
          <p:cNvSpPr>
            <a:spLocks noGrp="1"/>
          </p:cNvSpPr>
          <p:nvPr>
            <p:ph type="body" orient="vert" idx="1"/>
          </p:nvPr>
        </p:nvSpPr>
        <p:spPr>
          <a:xfrm>
            <a:off x="628650" y="365125"/>
            <a:ext cx="6659969" cy="5811838"/>
          </a:xfrm>
        </p:spPr>
        <p:txBody>
          <a:bodyPr vert="eaVert"/>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 name="日期占位符 3"/>
          <p:cNvSpPr>
            <a:spLocks noGrp="1"/>
          </p:cNvSpPr>
          <p:nvPr>
            <p:ph type="dt" sz="half" idx="10"/>
          </p:nvPr>
        </p:nvSpPr>
        <p:spPr/>
        <p:txBody>
          <a:bodyPr/>
          <a:lstStyle/>
          <a:p>
            <a:fld id="{DF214C31-0180-4543-A27D-1197F7A9C74B}" type="datetime1">
              <a:rPr lang="zh-CN" altLang="en-US" smtClean="0"/>
              <a:t>2019/2/21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9AE70B2-8BF9-45C0-BB95-33D1B9D3A854}" type="slidenum">
              <a:rPr lang="zh-CN" altLang="en-US" smtClean="0"/>
              <a:t>‹#›</a:t>
            </a:fld>
            <a:endParaRPr lang="zh-CN" altLang="en-US"/>
          </a:p>
        </p:txBody>
      </p:sp>
    </p:spTree>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sp>
        <p:nvSpPr>
          <p:cNvPr id="3" name="日期占位符 2"/>
          <p:cNvSpPr>
            <a:spLocks noGrp="1"/>
          </p:cNvSpPr>
          <p:nvPr>
            <p:ph type="dt" sz="half" idx="10"/>
          </p:nvPr>
        </p:nvSpPr>
        <p:spPr/>
        <p:txBody>
          <a:bodyPr/>
          <a:lstStyle/>
          <a:p>
            <a:fld id="{8FF818DB-401A-4D8F-A4B2-206C73F17B43}" type="datetime1">
              <a:rPr lang="zh-CN" altLang="en-US" smtClean="0"/>
              <a:t>2019/2/21</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49AE70B2-8BF9-45C0-BB95-33D1B9D3A854}" type="slidenum">
              <a:rPr lang="zh-CN" altLang="en-US" smtClean="0"/>
              <a:t>‹#›</a:t>
            </a:fld>
            <a:endParaRPr lang="zh-CN" altLang="en-US"/>
          </a:p>
        </p:txBody>
      </p:sp>
      <p:sp>
        <p:nvSpPr>
          <p:cNvPr id="7" name="内容占位符 6"/>
          <p:cNvSpPr>
            <a:spLocks noGrp="1"/>
          </p:cNvSpPr>
          <p:nvPr>
            <p:ph sz="quarter" idx="13"/>
          </p:nvPr>
        </p:nvSpPr>
        <p:spPr>
          <a:xfrm>
            <a:off x="628650" y="551543"/>
            <a:ext cx="7886700" cy="5558971"/>
          </a:xfrm>
        </p:spPr>
        <p:txBody>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30936" y="457201"/>
            <a:ext cx="2948940" cy="1600197"/>
          </a:xfrm>
        </p:spPr>
        <p:txBody>
          <a:bodyPr anchor="b">
            <a:normAutofit/>
          </a:bodyPr>
          <a:lstStyle>
            <a:lvl1pPr>
              <a:defRPr sz="2400" b="0"/>
            </a:lvl1pPr>
          </a:lstStyle>
          <a:p>
            <a:pPr fontAlgn="base"/>
            <a:r>
              <a:rPr lang="zh-CN" altLang="en-US" strike="noStrike" noProof="1" smtClean="0"/>
              <a:t>单击此处编辑母版标题样式</a:t>
            </a:r>
            <a:endParaRPr lang="en-US" strike="noStrike" noProof="1"/>
          </a:p>
        </p:txBody>
      </p:sp>
      <p:sp>
        <p:nvSpPr>
          <p:cNvPr id="3" name="Content Placeholder 2"/>
          <p:cNvSpPr>
            <a:spLocks noGrp="1"/>
          </p:cNvSpPr>
          <p:nvPr>
            <p:ph idx="1" hasCustomPrompt="1"/>
          </p:nvPr>
        </p:nvSpPr>
        <p:spPr>
          <a:xfrm>
            <a:off x="3886200" y="990600"/>
            <a:ext cx="4629150" cy="4876800"/>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fontAlgn="base"/>
            <a:r>
              <a:rPr lang="zh-CN" altLang="en-US" strike="noStrike" noProof="1" smtClean="0"/>
              <a:t>编辑母版文本样式</a:t>
            </a:r>
          </a:p>
          <a:p>
            <a:pPr lvl="1" fontAlgn="base"/>
            <a:r>
              <a:rPr lang="zh-CN" altLang="en-US" strike="noStrike" noProof="1" smtClean="0"/>
              <a:t>第二级</a:t>
            </a:r>
          </a:p>
          <a:p>
            <a:pPr lvl="2" fontAlgn="base"/>
            <a:r>
              <a:rPr lang="zh-CN" altLang="en-US" strike="noStrike" noProof="1" smtClean="0"/>
              <a:t>第三级</a:t>
            </a:r>
          </a:p>
          <a:p>
            <a:pPr lvl="3" fontAlgn="base"/>
            <a:r>
              <a:rPr lang="zh-CN" altLang="en-US" strike="noStrike" noProof="1" smtClean="0"/>
              <a:t>第四级</a:t>
            </a:r>
          </a:p>
          <a:p>
            <a:pPr lvl="4" fontAlgn="base"/>
            <a:r>
              <a:rPr lang="zh-CN" altLang="en-US" strike="noStrike" noProof="1" smtClean="0"/>
              <a:t>第五级</a:t>
            </a:r>
            <a:endParaRPr lang="en-US" strike="noStrike" noProof="1"/>
          </a:p>
        </p:txBody>
      </p:sp>
      <p:sp>
        <p:nvSpPr>
          <p:cNvPr id="4" name="Text Placeholder 3"/>
          <p:cNvSpPr>
            <a:spLocks noGrp="1"/>
          </p:cNvSpPr>
          <p:nvPr>
            <p:ph type="body" sz="half" idx="2" hasCustomPrompt="1"/>
          </p:nvPr>
        </p:nvSpPr>
        <p:spPr>
          <a:xfrm>
            <a:off x="630936" y="2057399"/>
            <a:ext cx="2948940" cy="3810001"/>
          </a:xfrm>
        </p:spPr>
        <p:txBody>
          <a:bodyPr/>
          <a:lstStyle>
            <a:lvl1pPr marL="0" indent="0">
              <a:lnSpc>
                <a:spcPct val="90000"/>
              </a:lnSpc>
              <a:buNone/>
              <a:defRPr sz="120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fontAlgn="base"/>
            <a:r>
              <a:rPr lang="zh-CN" altLang="en-US" strike="noStrike" noProof="1" smtClean="0"/>
              <a:t>编辑母版文本样式</a:t>
            </a:r>
          </a:p>
        </p:txBody>
      </p:sp>
      <p:sp>
        <p:nvSpPr>
          <p:cNvPr id="5" name="日期占位符 4"/>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fld id="{929D7BFF-4B83-455F-8E13-A264C9A0DBA9}" type="datetime1">
              <a:rPr kumimoji="0" lang="zh-CN" altLang="en-US" sz="825" b="0" i="0" u="none" strike="noStrike" kern="1200" cap="none" spc="0" normalizeH="0" baseline="0" noProof="0" smtClean="0">
                <a:ln>
                  <a:noFill/>
                </a:ln>
                <a:solidFill>
                  <a:schemeClr val="tx1">
                    <a:lumMod val="65000"/>
                    <a:lumOff val="35000"/>
                  </a:schemeClr>
                </a:solidFill>
                <a:effectLst/>
                <a:uLnTx/>
                <a:uFillTx/>
                <a:latin typeface="+mn-lt"/>
                <a:ea typeface="+mn-ea"/>
                <a:cs typeface="+mn-cs"/>
              </a:rPr>
              <a:t>2019/2/21</a:t>
            </a:fld>
            <a:endParaRPr kumimoji="0" lang="en-US" altLang="zh-CN" sz="825" b="0" i="0" u="none" strike="noStrike" kern="1200" cap="none" spc="0" normalizeH="0" baseline="0" noProof="0">
              <a:ln>
                <a:noFill/>
              </a:ln>
              <a:solidFill>
                <a:schemeClr val="tx1">
                  <a:lumMod val="65000"/>
                  <a:lumOff val="35000"/>
                </a:schemeClr>
              </a:solidFill>
              <a:effectLst/>
              <a:uLnTx/>
              <a:uFillTx/>
              <a:latin typeface="+mn-lt"/>
              <a:ea typeface="+mn-ea"/>
              <a:cs typeface="+mn-cs"/>
            </a:endParaRPr>
          </a:p>
        </p:txBody>
      </p:sp>
      <p:sp>
        <p:nvSpPr>
          <p:cNvPr id="6" name="页脚占位符 5"/>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altLang="zh-CN" sz="825" b="0" i="0" u="none" strike="noStrike" kern="1200" cap="none" spc="0" normalizeH="0" baseline="0" noProof="0">
              <a:ln>
                <a:noFill/>
              </a:ln>
              <a:solidFill>
                <a:schemeClr val="tx1">
                  <a:lumMod val="65000"/>
                  <a:lumOff val="35000"/>
                </a:schemeClr>
              </a:solidFill>
              <a:effectLst/>
              <a:uLnTx/>
              <a:uFillTx/>
              <a:latin typeface="+mn-lt"/>
              <a:ea typeface="+mn-ea"/>
              <a:cs typeface="+mn-cs"/>
            </a:endParaRPr>
          </a:p>
        </p:txBody>
      </p:sp>
      <p:sp>
        <p:nvSpPr>
          <p:cNvPr id="7" name="灯片编号占位符 6"/>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660B6196-D268-45FD-A2B1-A579AD189DAF}" type="slidenum">
              <a:rPr kumimoji="0" lang="en-US" altLang="zh-CN" sz="825" b="0" i="0" u="none" strike="noStrike" kern="1200" cap="none" spc="0" normalizeH="0" baseline="0" noProof="0">
                <a:ln>
                  <a:noFill/>
                </a:ln>
                <a:solidFill>
                  <a:schemeClr val="tx1">
                    <a:tint val="75000"/>
                  </a:schemeClr>
                </a:solidFill>
                <a:effectLst/>
                <a:uLnTx/>
                <a:uFillTx/>
                <a:latin typeface="+mn-lt"/>
                <a:ea typeface="+mn-ea"/>
                <a:cs typeface="+mn-cs"/>
              </a:rPr>
              <a:t>‹#›</a:t>
            </a:fld>
            <a:endParaRPr kumimoji="0" lang="en-US" altLang="zh-CN" sz="825" b="0" i="0" u="none" strike="noStrike" kern="1200" cap="none" spc="0" normalizeH="0" baseline="0" noProof="0">
              <a:ln>
                <a:noFill/>
              </a:ln>
              <a:solidFill>
                <a:schemeClr val="tx1">
                  <a:tint val="75000"/>
                </a:schemeClr>
              </a:solidFill>
              <a:effectLst/>
              <a:uLnTx/>
              <a:uFillTx/>
              <a:latin typeface="+mn-lt"/>
              <a:ea typeface="+mn-ea"/>
              <a:cs typeface="+mn-cs"/>
            </a:endParaRPr>
          </a:p>
        </p:txBody>
      </p:sp>
    </p:spTree>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hasCustomPrompt="1"/>
          </p:nvPr>
        </p:nvSpPr>
        <p:spPr>
          <a:xfrm>
            <a:off x="1143000" y="1322962"/>
            <a:ext cx="6858000" cy="2187001"/>
          </a:xfrm>
        </p:spPr>
        <p:txBody>
          <a:bodyPr anchor="b">
            <a:normAutofit/>
          </a:bodyPr>
          <a:lstStyle>
            <a:lvl1pPr algn="ctr">
              <a:defRPr sz="3375">
                <a:effectLst>
                  <a:outerShdw blurRad="38100" dist="38100" dir="2700000" algn="tl">
                    <a:srgbClr val="000000">
                      <a:alpha val="43137"/>
                    </a:srgbClr>
                  </a:outerShdw>
                </a:effectLst>
              </a:defRPr>
            </a:lvl1pPr>
          </a:lstStyle>
          <a:p>
            <a:r>
              <a:rPr lang="zh-CN" altLang="en-US" dirty="0"/>
              <a:t>单击此处编辑标题</a:t>
            </a:r>
          </a:p>
        </p:txBody>
      </p:sp>
      <p:sp>
        <p:nvSpPr>
          <p:cNvPr id="3" name="副标题 2"/>
          <p:cNvSpPr>
            <a:spLocks noGrp="1"/>
          </p:cNvSpPr>
          <p:nvPr>
            <p:ph type="subTitle" idx="1"/>
          </p:nvPr>
        </p:nvSpPr>
        <p:spPr>
          <a:xfrm>
            <a:off x="1143000" y="3602038"/>
            <a:ext cx="6858000" cy="1655762"/>
          </a:xfrm>
        </p:spPr>
        <p:txBody>
          <a:bodyPr>
            <a:normAutofit/>
          </a:bodyPr>
          <a:lstStyle>
            <a:lvl1pPr marL="0" indent="0" algn="ctr">
              <a:buNone/>
              <a:defRPr sz="1015">
                <a:solidFill>
                  <a:schemeClr val="tx1">
                    <a:lumMod val="75000"/>
                    <a:lumOff val="25000"/>
                  </a:schemeClr>
                </a:solidFill>
                <a:effectLst/>
                <a:latin typeface="+mj-lt"/>
                <a:ea typeface="+mj-ea"/>
              </a:defRPr>
            </a:lvl1pPr>
            <a:lvl2pPr marL="257175" indent="0" algn="ctr">
              <a:buNone/>
              <a:defRPr sz="1125"/>
            </a:lvl2pPr>
            <a:lvl3pPr marL="514350" indent="0" algn="ctr">
              <a:buNone/>
              <a:defRPr sz="1015"/>
            </a:lvl3pPr>
            <a:lvl4pPr marL="771525" indent="0" algn="ctr">
              <a:buNone/>
              <a:defRPr sz="900"/>
            </a:lvl4pPr>
            <a:lvl5pPr marL="1028700" indent="0" algn="ctr">
              <a:buNone/>
              <a:defRPr sz="900"/>
            </a:lvl5pPr>
            <a:lvl6pPr marL="1285875" indent="0" algn="ctr">
              <a:buNone/>
              <a:defRPr sz="900"/>
            </a:lvl6pPr>
            <a:lvl7pPr marL="1543050" indent="0" algn="ctr">
              <a:buNone/>
              <a:defRPr sz="900"/>
            </a:lvl7pPr>
            <a:lvl8pPr marL="1800225" indent="0" algn="ctr">
              <a:buNone/>
              <a:defRPr sz="900"/>
            </a:lvl8pPr>
            <a:lvl9pPr marL="2057400" indent="0" algn="ctr">
              <a:buNone/>
              <a:defRPr sz="900"/>
            </a:lvl9pPr>
          </a:lstStyle>
          <a:p>
            <a:r>
              <a:rPr lang="zh-CN" altLang="en-US" dirty="0"/>
              <a:t>单击此处编辑母版副标题样式</a:t>
            </a:r>
          </a:p>
        </p:txBody>
      </p:sp>
      <p:sp>
        <p:nvSpPr>
          <p:cNvPr id="4" name="日期占位符 3"/>
          <p:cNvSpPr>
            <a:spLocks noGrp="1"/>
          </p:cNvSpPr>
          <p:nvPr>
            <p:ph type="dt" sz="half" idx="10"/>
          </p:nvPr>
        </p:nvSpPr>
        <p:spPr/>
        <p:txBody>
          <a:bodyPr/>
          <a:lstStyle/>
          <a:p>
            <a:fld id="{87DE5B4B-837C-43E4-BC3F-16C5B1E42DF2}" type="datetime1">
              <a:rPr lang="zh-CN" altLang="en-US" smtClean="0"/>
              <a:t>2019/2/21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9AE70B2-8BF9-45C0-BB95-33D1B9D3A854}" type="slidenum">
              <a:rPr lang="zh-CN" altLang="en-US" smtClean="0"/>
              <a:t>‹#›</a:t>
            </a:fld>
            <a:endParaRPr lang="zh-CN" altLang="en-US"/>
          </a:p>
        </p:txBody>
      </p:sp>
    </p:spTree>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485775" y="258445"/>
            <a:ext cx="7886700" cy="1325563"/>
          </a:xfrm>
        </p:spPr>
        <p:txBody>
          <a:bodyPr anchor="ctr" anchorCtr="0">
            <a:normAutofit/>
          </a:bodyPr>
          <a:lstStyle>
            <a:lvl1pPr>
              <a:defRPr sz="1800" b="1">
                <a:effectLst>
                  <a:outerShdw blurRad="38100" dist="38100" dir="2700000" algn="tl">
                    <a:srgbClr val="000000">
                      <a:alpha val="43137"/>
                    </a:srgbClr>
                  </a:outerShdw>
                </a:effectLst>
                <a:latin typeface="华文中宋" panose="02010600040101010101" charset="-122"/>
                <a:ea typeface="华文中宋" panose="02010600040101010101" charset="-122"/>
              </a:defRPr>
            </a:lvl1pPr>
          </a:lstStyle>
          <a:p>
            <a:r>
              <a:rPr lang="zh-CN" altLang="en-US" dirty="0"/>
              <a:t>单击此处编辑母版标题样式</a:t>
            </a:r>
          </a:p>
        </p:txBody>
      </p:sp>
      <p:sp>
        <p:nvSpPr>
          <p:cNvPr id="3" name="内容占位符 2"/>
          <p:cNvSpPr>
            <a:spLocks noGrp="1"/>
          </p:cNvSpPr>
          <p:nvPr>
            <p:ph idx="1"/>
          </p:nvPr>
        </p:nvSpPr>
        <p:spPr>
          <a:xfrm>
            <a:off x="485775" y="1825625"/>
            <a:ext cx="7886700" cy="4351338"/>
          </a:xfrm>
        </p:spPr>
        <p:txBody>
          <a:bodyPr>
            <a:normAutofit/>
          </a:bodyPr>
          <a:lstStyle>
            <a:lvl1pPr marL="0" indent="0">
              <a:buNone/>
              <a:defRPr sz="1350">
                <a:solidFill>
                  <a:schemeClr val="tx1">
                    <a:lumMod val="75000"/>
                    <a:lumOff val="25000"/>
                  </a:schemeClr>
                </a:solidFill>
                <a:latin typeface="华文中宋" panose="02010600040101010101" charset="-122"/>
                <a:ea typeface="华文中宋" panose="02010600040101010101" charset="-122"/>
              </a:defRPr>
            </a:lvl1pPr>
            <a:lvl2pPr marL="257175" indent="0">
              <a:buNone/>
              <a:defRPr sz="1350">
                <a:solidFill>
                  <a:schemeClr val="tx1">
                    <a:lumMod val="75000"/>
                    <a:lumOff val="25000"/>
                  </a:schemeClr>
                </a:solidFill>
                <a:latin typeface="华文中宋" panose="02010600040101010101" charset="-122"/>
                <a:ea typeface="华文中宋" panose="02010600040101010101" charset="-122"/>
              </a:defRPr>
            </a:lvl2pPr>
            <a:lvl3pPr marL="514350" indent="0">
              <a:buNone/>
              <a:defRPr sz="1350">
                <a:solidFill>
                  <a:schemeClr val="tx1">
                    <a:lumMod val="75000"/>
                    <a:lumOff val="25000"/>
                  </a:schemeClr>
                </a:solidFill>
                <a:latin typeface="华文中宋" panose="02010600040101010101" charset="-122"/>
                <a:ea typeface="华文中宋" panose="02010600040101010101" charset="-122"/>
              </a:defRPr>
            </a:lvl3pPr>
            <a:lvl4pPr marL="771525" indent="0">
              <a:buNone/>
              <a:defRPr sz="1350">
                <a:solidFill>
                  <a:schemeClr val="tx1">
                    <a:lumMod val="75000"/>
                    <a:lumOff val="25000"/>
                  </a:schemeClr>
                </a:solidFill>
                <a:latin typeface="华文中宋" panose="02010600040101010101" charset="-122"/>
                <a:ea typeface="华文中宋" panose="02010600040101010101" charset="-122"/>
              </a:defRPr>
            </a:lvl4pPr>
            <a:lvl5pPr marL="1028700" indent="0">
              <a:buNone/>
              <a:defRPr sz="1350">
                <a:solidFill>
                  <a:schemeClr val="tx1">
                    <a:lumMod val="75000"/>
                    <a:lumOff val="25000"/>
                  </a:schemeClr>
                </a:solidFill>
                <a:latin typeface="华文中宋" panose="02010600040101010101" charset="-122"/>
                <a:ea typeface="华文中宋" panose="02010600040101010101" charset="-122"/>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 name="日期占位符 3"/>
          <p:cNvSpPr>
            <a:spLocks noGrp="1"/>
          </p:cNvSpPr>
          <p:nvPr>
            <p:ph type="dt" sz="half" idx="10"/>
          </p:nvPr>
        </p:nvSpPr>
        <p:spPr/>
        <p:txBody>
          <a:bodyPr/>
          <a:lstStyle/>
          <a:p>
            <a:fld id="{20EFC03B-0B41-4456-8DE7-4A303BE4B193}" type="datetime1">
              <a:rPr lang="zh-CN" altLang="en-US" smtClean="0"/>
              <a:t>2019/2/21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9AE70B2-8BF9-45C0-BB95-33D1B9D3A854}" type="slidenum">
              <a:rPr lang="zh-CN" altLang="en-US" smtClean="0"/>
              <a:t>‹#›</a:t>
            </a:fld>
            <a:endParaRPr lang="zh-CN" altLang="en-US"/>
          </a:p>
        </p:txBody>
      </p:sp>
    </p:spTree>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23888" y="3751117"/>
            <a:ext cx="5491163" cy="811357"/>
          </a:xfrm>
        </p:spPr>
        <p:txBody>
          <a:bodyPr anchor="b">
            <a:normAutofit/>
          </a:bodyPr>
          <a:lstStyle>
            <a:lvl1pPr>
              <a:defRPr sz="2250">
                <a:effectLst>
                  <a:outerShdw blurRad="38100" dist="38100" dir="2700000" algn="tl">
                    <a:srgbClr val="000000">
                      <a:alpha val="43137"/>
                    </a:srgbClr>
                  </a:outerShdw>
                </a:effectLst>
                <a:latin typeface="华文中宋" panose="02010600040101010101" charset="-122"/>
                <a:ea typeface="华文中宋" panose="02010600040101010101" charset="-122"/>
              </a:defRPr>
            </a:lvl1pPr>
          </a:lstStyle>
          <a:p>
            <a:r>
              <a:rPr lang="zh-CN" altLang="en-US" dirty="0"/>
              <a:t>单击此处编辑母版标题样式</a:t>
            </a:r>
          </a:p>
        </p:txBody>
      </p:sp>
      <p:sp>
        <p:nvSpPr>
          <p:cNvPr id="3" name="文本占位符 2"/>
          <p:cNvSpPr>
            <a:spLocks noGrp="1"/>
          </p:cNvSpPr>
          <p:nvPr>
            <p:ph type="body" idx="1"/>
          </p:nvPr>
        </p:nvSpPr>
        <p:spPr>
          <a:xfrm>
            <a:off x="623888" y="4610028"/>
            <a:ext cx="5491163" cy="647555"/>
          </a:xfrm>
        </p:spPr>
        <p:txBody>
          <a:bodyPr>
            <a:normAutofit/>
          </a:bodyPr>
          <a:lstStyle>
            <a:lvl1pPr marL="0" indent="0">
              <a:buNone/>
              <a:defRPr sz="1350">
                <a:solidFill>
                  <a:schemeClr val="tx1"/>
                </a:solidFill>
                <a:latin typeface="华文中宋" panose="02010600040101010101" charset="-122"/>
                <a:ea typeface="华文中宋" panose="02010600040101010101" charset="-122"/>
              </a:defRPr>
            </a:lvl1pPr>
            <a:lvl2pPr marL="257175" indent="0">
              <a:buNone/>
              <a:defRPr sz="1125">
                <a:solidFill>
                  <a:schemeClr val="tx1">
                    <a:tint val="75000"/>
                  </a:schemeClr>
                </a:solidFill>
              </a:defRPr>
            </a:lvl2pPr>
            <a:lvl3pPr marL="514350" indent="0">
              <a:buNone/>
              <a:defRPr sz="1015">
                <a:solidFill>
                  <a:schemeClr val="tx1">
                    <a:tint val="75000"/>
                  </a:schemeClr>
                </a:solidFill>
              </a:defRPr>
            </a:lvl3pPr>
            <a:lvl4pPr marL="771525" indent="0">
              <a:buNone/>
              <a:defRPr sz="900">
                <a:solidFill>
                  <a:schemeClr val="tx1">
                    <a:tint val="75000"/>
                  </a:schemeClr>
                </a:solidFill>
              </a:defRPr>
            </a:lvl4pPr>
            <a:lvl5pPr marL="1028700" indent="0">
              <a:buNone/>
              <a:defRPr sz="900">
                <a:solidFill>
                  <a:schemeClr val="tx1">
                    <a:tint val="75000"/>
                  </a:schemeClr>
                </a:solidFill>
              </a:defRPr>
            </a:lvl5pPr>
            <a:lvl6pPr marL="1285875" indent="0">
              <a:buNone/>
              <a:defRPr sz="900">
                <a:solidFill>
                  <a:schemeClr val="tx1">
                    <a:tint val="75000"/>
                  </a:schemeClr>
                </a:solidFill>
              </a:defRPr>
            </a:lvl6pPr>
            <a:lvl7pPr marL="1543050" indent="0">
              <a:buNone/>
              <a:defRPr sz="900">
                <a:solidFill>
                  <a:schemeClr val="tx1">
                    <a:tint val="75000"/>
                  </a:schemeClr>
                </a:solidFill>
              </a:defRPr>
            </a:lvl7pPr>
            <a:lvl8pPr marL="1800225" indent="0">
              <a:buNone/>
              <a:defRPr sz="900">
                <a:solidFill>
                  <a:schemeClr val="tx1">
                    <a:tint val="75000"/>
                  </a:schemeClr>
                </a:solidFill>
              </a:defRPr>
            </a:lvl8pPr>
            <a:lvl9pPr marL="2057400" indent="0">
              <a:buNone/>
              <a:defRPr sz="900">
                <a:solidFill>
                  <a:schemeClr val="tx1">
                    <a:tint val="75000"/>
                  </a:schemeClr>
                </a:solidFill>
              </a:defRPr>
            </a:lvl9pPr>
          </a:lstStyle>
          <a:p>
            <a:pPr lvl="0"/>
            <a:r>
              <a:rPr lang="zh-CN" altLang="en-US" dirty="0"/>
              <a:t>单击此处编辑母版文本样式</a:t>
            </a:r>
          </a:p>
        </p:txBody>
      </p:sp>
      <p:sp>
        <p:nvSpPr>
          <p:cNvPr id="4" name="日期占位符 3"/>
          <p:cNvSpPr>
            <a:spLocks noGrp="1"/>
          </p:cNvSpPr>
          <p:nvPr>
            <p:ph type="dt" sz="half" idx="10"/>
          </p:nvPr>
        </p:nvSpPr>
        <p:spPr/>
        <p:txBody>
          <a:bodyPr/>
          <a:lstStyle/>
          <a:p>
            <a:fld id="{4CF11969-76FF-409B-B0D2-FFE039F34145}" type="datetime1">
              <a:rPr lang="zh-CN" altLang="en-US" smtClean="0"/>
              <a:t>2019/2/21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9AE70B2-8BF9-45C0-BB95-33D1B9D3A854}" type="slidenum">
              <a:rPr lang="zh-CN" altLang="en-US" smtClean="0"/>
              <a:t>‹#›</a:t>
            </a:fld>
            <a:endParaRPr lang="zh-CN" altLang="en-US"/>
          </a:p>
        </p:txBody>
      </p:sp>
    </p:spTree>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485775" y="258445"/>
            <a:ext cx="7886700" cy="1325563"/>
          </a:xfrm>
        </p:spPr>
        <p:txBody>
          <a:bodyPr>
            <a:normAutofit/>
          </a:bodyPr>
          <a:lstStyle>
            <a:lvl1pPr>
              <a:defRPr sz="1350" b="1" i="0">
                <a:effectLst>
                  <a:outerShdw blurRad="38100" dist="38100" dir="2700000" algn="tl">
                    <a:srgbClr val="000000">
                      <a:alpha val="43137"/>
                    </a:srgbClr>
                  </a:outerShdw>
                </a:effectLst>
              </a:defRPr>
            </a:lvl1pPr>
          </a:lstStyle>
          <a:p>
            <a:r>
              <a:rPr lang="zh-CN" altLang="en-US" dirty="0"/>
              <a:t>单击此处编辑母版标题样式</a:t>
            </a:r>
          </a:p>
        </p:txBody>
      </p:sp>
      <p:sp>
        <p:nvSpPr>
          <p:cNvPr id="3" name="内容占位符 2"/>
          <p:cNvSpPr>
            <a:spLocks noGrp="1"/>
          </p:cNvSpPr>
          <p:nvPr>
            <p:ph sz="half" idx="1"/>
          </p:nvPr>
        </p:nvSpPr>
        <p:spPr>
          <a:xfrm>
            <a:off x="485775" y="1825625"/>
            <a:ext cx="3886200" cy="4351338"/>
          </a:xfrm>
        </p:spPr>
        <p:txBody>
          <a:bodyPr>
            <a:normAutofit/>
          </a:bodyPr>
          <a:lstStyle>
            <a:lvl1pPr>
              <a:lnSpc>
                <a:spcPct val="150000"/>
              </a:lnSpc>
              <a:defRPr sz="1125">
                <a:solidFill>
                  <a:schemeClr val="tx1">
                    <a:lumMod val="75000"/>
                    <a:lumOff val="25000"/>
                  </a:schemeClr>
                </a:solidFill>
              </a:defRPr>
            </a:lvl1pPr>
            <a:lvl2pPr>
              <a:lnSpc>
                <a:spcPct val="150000"/>
              </a:lnSpc>
              <a:defRPr sz="1015">
                <a:solidFill>
                  <a:schemeClr val="tx1">
                    <a:lumMod val="75000"/>
                    <a:lumOff val="25000"/>
                  </a:schemeClr>
                </a:solidFill>
              </a:defRPr>
            </a:lvl2pPr>
            <a:lvl3pPr>
              <a:lnSpc>
                <a:spcPct val="150000"/>
              </a:lnSpc>
              <a:defRPr sz="900">
                <a:solidFill>
                  <a:schemeClr val="tx1">
                    <a:lumMod val="75000"/>
                    <a:lumOff val="25000"/>
                  </a:schemeClr>
                </a:solidFill>
              </a:defRPr>
            </a:lvl3pPr>
            <a:lvl4pPr>
              <a:lnSpc>
                <a:spcPct val="150000"/>
              </a:lnSpc>
              <a:defRPr sz="900">
                <a:solidFill>
                  <a:schemeClr val="tx1">
                    <a:lumMod val="75000"/>
                    <a:lumOff val="25000"/>
                  </a:schemeClr>
                </a:solidFill>
              </a:defRPr>
            </a:lvl4pPr>
            <a:lvl5pPr>
              <a:lnSpc>
                <a:spcPct val="150000"/>
              </a:lnSpc>
              <a:defRPr sz="900">
                <a:solidFill>
                  <a:schemeClr val="tx1">
                    <a:lumMod val="75000"/>
                    <a:lumOff val="25000"/>
                  </a:schemeClr>
                </a:solidFill>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 name="内容占位符 3"/>
          <p:cNvSpPr>
            <a:spLocks noGrp="1"/>
          </p:cNvSpPr>
          <p:nvPr>
            <p:ph sz="half" idx="2"/>
          </p:nvPr>
        </p:nvSpPr>
        <p:spPr>
          <a:xfrm>
            <a:off x="4486275" y="1825625"/>
            <a:ext cx="3886200" cy="4351338"/>
          </a:xfrm>
        </p:spPr>
        <p:txBody>
          <a:bodyPr>
            <a:normAutofit/>
          </a:bodyPr>
          <a:lstStyle>
            <a:lvl1pPr>
              <a:lnSpc>
                <a:spcPct val="150000"/>
              </a:lnSpc>
              <a:defRPr sz="1125">
                <a:solidFill>
                  <a:schemeClr val="tx1">
                    <a:lumMod val="75000"/>
                    <a:lumOff val="25000"/>
                  </a:schemeClr>
                </a:solidFill>
              </a:defRPr>
            </a:lvl1pPr>
            <a:lvl2pPr>
              <a:lnSpc>
                <a:spcPct val="150000"/>
              </a:lnSpc>
              <a:defRPr sz="1015">
                <a:solidFill>
                  <a:schemeClr val="tx1">
                    <a:lumMod val="75000"/>
                    <a:lumOff val="25000"/>
                  </a:schemeClr>
                </a:solidFill>
              </a:defRPr>
            </a:lvl2pPr>
            <a:lvl3pPr>
              <a:lnSpc>
                <a:spcPct val="150000"/>
              </a:lnSpc>
              <a:defRPr sz="900">
                <a:solidFill>
                  <a:schemeClr val="tx1">
                    <a:lumMod val="75000"/>
                    <a:lumOff val="25000"/>
                  </a:schemeClr>
                </a:solidFill>
              </a:defRPr>
            </a:lvl3pPr>
            <a:lvl4pPr>
              <a:lnSpc>
                <a:spcPct val="150000"/>
              </a:lnSpc>
              <a:defRPr sz="900">
                <a:solidFill>
                  <a:schemeClr val="tx1">
                    <a:lumMod val="75000"/>
                    <a:lumOff val="25000"/>
                  </a:schemeClr>
                </a:solidFill>
              </a:defRPr>
            </a:lvl4pPr>
            <a:lvl5pPr>
              <a:lnSpc>
                <a:spcPct val="150000"/>
              </a:lnSpc>
              <a:defRPr sz="900">
                <a:solidFill>
                  <a:schemeClr val="tx1">
                    <a:lumMod val="75000"/>
                    <a:lumOff val="25000"/>
                  </a:schemeClr>
                </a:solidFill>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5" name="日期占位符 4"/>
          <p:cNvSpPr>
            <a:spLocks noGrp="1"/>
          </p:cNvSpPr>
          <p:nvPr>
            <p:ph type="dt" sz="half" idx="10"/>
          </p:nvPr>
        </p:nvSpPr>
        <p:spPr/>
        <p:txBody>
          <a:bodyPr/>
          <a:lstStyle/>
          <a:p>
            <a:fld id="{DA69BE33-6FF5-40CF-A6AC-829CFE329D12}" type="datetime1">
              <a:rPr lang="zh-CN" altLang="en-US" smtClean="0"/>
              <a:t>2019/2/21</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49AE70B2-8BF9-45C0-BB95-33D1B9D3A854}" type="slidenum">
              <a:rPr lang="zh-CN" altLang="en-US" smtClean="0"/>
              <a:t>‹#›</a:t>
            </a:fld>
            <a:endParaRPr lang="zh-CN" altLang="en-US"/>
          </a:p>
        </p:txBody>
      </p:sp>
    </p:spTree>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29841" y="365125"/>
            <a:ext cx="7886700" cy="1325563"/>
          </a:xfrm>
        </p:spPr>
        <p:txBody>
          <a:bodyPr/>
          <a:lstStyle/>
          <a:p>
            <a:r>
              <a:rPr lang="zh-CN" altLang="en-US"/>
              <a:t>单击此处编辑母版标题样式</a:t>
            </a:r>
          </a:p>
        </p:txBody>
      </p:sp>
      <p:sp>
        <p:nvSpPr>
          <p:cNvPr id="3" name="文本占位符 2"/>
          <p:cNvSpPr>
            <a:spLocks noGrp="1"/>
          </p:cNvSpPr>
          <p:nvPr>
            <p:ph type="body" idx="1"/>
          </p:nvPr>
        </p:nvSpPr>
        <p:spPr>
          <a:xfrm>
            <a:off x="629841" y="1744961"/>
            <a:ext cx="3868340" cy="823912"/>
          </a:xfrm>
        </p:spPr>
        <p:txBody>
          <a:bodyPr anchor="b"/>
          <a:lstStyle>
            <a:lvl1pPr marL="0" indent="0">
              <a:buNone/>
              <a:defRPr sz="1350" b="1"/>
            </a:lvl1pPr>
            <a:lvl2pPr marL="257175" indent="0">
              <a:buNone/>
              <a:defRPr sz="1125" b="1"/>
            </a:lvl2pPr>
            <a:lvl3pPr marL="514350" indent="0">
              <a:buNone/>
              <a:defRPr sz="1015" b="1"/>
            </a:lvl3pPr>
            <a:lvl4pPr marL="771525" indent="0">
              <a:buNone/>
              <a:defRPr sz="900" b="1"/>
            </a:lvl4pPr>
            <a:lvl5pPr marL="1028700" indent="0">
              <a:buNone/>
              <a:defRPr sz="900" b="1"/>
            </a:lvl5pPr>
            <a:lvl6pPr marL="1285875" indent="0">
              <a:buNone/>
              <a:defRPr sz="900" b="1"/>
            </a:lvl6pPr>
            <a:lvl7pPr marL="1543050" indent="0">
              <a:buNone/>
              <a:defRPr sz="900" b="1"/>
            </a:lvl7pPr>
            <a:lvl8pPr marL="1800225" indent="0">
              <a:buNone/>
              <a:defRPr sz="900" b="1"/>
            </a:lvl8pPr>
            <a:lvl9pPr marL="2057400" indent="0">
              <a:buNone/>
              <a:defRPr sz="900" b="1"/>
            </a:lvl9pPr>
          </a:lstStyle>
          <a:p>
            <a:pPr lvl="0"/>
            <a:r>
              <a:rPr lang="zh-CN" altLang="en-US" dirty="0"/>
              <a:t>单击此处编辑母版文本样式</a:t>
            </a:r>
          </a:p>
        </p:txBody>
      </p:sp>
      <p:sp>
        <p:nvSpPr>
          <p:cNvPr id="4" name="内容占位符 3"/>
          <p:cNvSpPr>
            <a:spLocks noGrp="1"/>
          </p:cNvSpPr>
          <p:nvPr>
            <p:ph sz="half" idx="2"/>
          </p:nvPr>
        </p:nvSpPr>
        <p:spPr>
          <a:xfrm>
            <a:off x="629841" y="2615609"/>
            <a:ext cx="3868340" cy="3574054"/>
          </a:xfrm>
        </p:spPr>
        <p:txBody>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5" name="文本占位符 4"/>
          <p:cNvSpPr>
            <a:spLocks noGrp="1"/>
          </p:cNvSpPr>
          <p:nvPr>
            <p:ph type="body" sz="quarter" idx="3"/>
          </p:nvPr>
        </p:nvSpPr>
        <p:spPr>
          <a:xfrm>
            <a:off x="4629150" y="1744961"/>
            <a:ext cx="3887391" cy="823912"/>
          </a:xfrm>
        </p:spPr>
        <p:txBody>
          <a:bodyPr anchor="b"/>
          <a:lstStyle>
            <a:lvl1pPr marL="0" indent="0">
              <a:buNone/>
              <a:defRPr sz="1350" b="1"/>
            </a:lvl1pPr>
            <a:lvl2pPr marL="257175" indent="0">
              <a:buNone/>
              <a:defRPr sz="1125" b="1"/>
            </a:lvl2pPr>
            <a:lvl3pPr marL="514350" indent="0">
              <a:buNone/>
              <a:defRPr sz="1015" b="1"/>
            </a:lvl3pPr>
            <a:lvl4pPr marL="771525" indent="0">
              <a:buNone/>
              <a:defRPr sz="900" b="1"/>
            </a:lvl4pPr>
            <a:lvl5pPr marL="1028700" indent="0">
              <a:buNone/>
              <a:defRPr sz="900" b="1"/>
            </a:lvl5pPr>
            <a:lvl6pPr marL="1285875" indent="0">
              <a:buNone/>
              <a:defRPr sz="900" b="1"/>
            </a:lvl6pPr>
            <a:lvl7pPr marL="1543050" indent="0">
              <a:buNone/>
              <a:defRPr sz="900" b="1"/>
            </a:lvl7pPr>
            <a:lvl8pPr marL="1800225" indent="0">
              <a:buNone/>
              <a:defRPr sz="900" b="1"/>
            </a:lvl8pPr>
            <a:lvl9pPr marL="2057400" indent="0">
              <a:buNone/>
              <a:defRPr sz="900" b="1"/>
            </a:lvl9pPr>
          </a:lstStyle>
          <a:p>
            <a:pPr lvl="0"/>
            <a:r>
              <a:rPr lang="zh-CN" altLang="en-US" dirty="0"/>
              <a:t>单击此处编辑母版文本样式</a:t>
            </a:r>
          </a:p>
        </p:txBody>
      </p:sp>
      <p:sp>
        <p:nvSpPr>
          <p:cNvPr id="6" name="内容占位符 5"/>
          <p:cNvSpPr>
            <a:spLocks noGrp="1"/>
          </p:cNvSpPr>
          <p:nvPr>
            <p:ph sz="quarter" idx="4"/>
          </p:nvPr>
        </p:nvSpPr>
        <p:spPr>
          <a:xfrm>
            <a:off x="4629150" y="2615609"/>
            <a:ext cx="3887391" cy="3574054"/>
          </a:xfrm>
        </p:spPr>
        <p:txBody>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7" name="日期占位符 6"/>
          <p:cNvSpPr>
            <a:spLocks noGrp="1"/>
          </p:cNvSpPr>
          <p:nvPr>
            <p:ph type="dt" sz="half" idx="10"/>
          </p:nvPr>
        </p:nvSpPr>
        <p:spPr/>
        <p:txBody>
          <a:bodyPr/>
          <a:lstStyle/>
          <a:p>
            <a:fld id="{77372012-7D64-423D-83FF-3644D52EC349}" type="datetime1">
              <a:rPr lang="zh-CN" altLang="en-US" smtClean="0"/>
              <a:t>2019/2/21</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49AE70B2-8BF9-45C0-BB95-33D1B9D3A854}" type="slidenum">
              <a:rPr lang="zh-CN" altLang="en-US" smtClean="0"/>
              <a:t>‹#›</a:t>
            </a:fld>
            <a:endParaRPr lang="zh-CN" altLang="en-US"/>
          </a:p>
        </p:txBody>
      </p:sp>
    </p:spTree>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628650" y="2766219"/>
            <a:ext cx="7886700" cy="1325563"/>
          </a:xfrm>
        </p:spPr>
        <p:txBody>
          <a:bodyPr>
            <a:normAutofit/>
          </a:bodyPr>
          <a:lstStyle>
            <a:lvl1pPr algn="ctr">
              <a:defRPr sz="2700" b="0">
                <a:effectLst>
                  <a:outerShdw blurRad="38100" dist="38100" dir="2700000" algn="tl">
                    <a:srgbClr val="000000">
                      <a:alpha val="43137"/>
                    </a:srgbClr>
                  </a:outerShdw>
                </a:effectLst>
                <a:latin typeface="华文中宋" panose="02010600040101010101" charset="-122"/>
                <a:ea typeface="华文中宋" panose="02010600040101010101" charset="-122"/>
              </a:defRPr>
            </a:lvl1pPr>
          </a:lstStyle>
          <a:p>
            <a:r>
              <a:rPr lang="zh-CN" altLang="en-US" dirty="0"/>
              <a:t>单击此处编辑母版标题样式</a:t>
            </a:r>
          </a:p>
        </p:txBody>
      </p:sp>
      <p:sp>
        <p:nvSpPr>
          <p:cNvPr id="3" name="日期占位符 2"/>
          <p:cNvSpPr>
            <a:spLocks noGrp="1"/>
          </p:cNvSpPr>
          <p:nvPr>
            <p:ph type="dt" sz="half" idx="10"/>
          </p:nvPr>
        </p:nvSpPr>
        <p:spPr/>
        <p:txBody>
          <a:bodyPr/>
          <a:lstStyle/>
          <a:p>
            <a:fld id="{DE2F2B39-71FB-4BEF-BA76-118179A86E16}" type="datetime1">
              <a:rPr lang="zh-CN" altLang="en-US" smtClean="0"/>
              <a:t>2019/2/21</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49AE70B2-8BF9-45C0-BB95-33D1B9D3A854}" type="slidenum">
              <a:rPr lang="zh-CN" altLang="en-US" smtClean="0"/>
              <a:t>‹#›</a:t>
            </a:fld>
            <a:endParaRPr lang="zh-CN" altLang="en-US"/>
          </a:p>
        </p:txBody>
      </p:sp>
    </p:spTree>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91E57B2B-0EB8-435A-AF4E-CF1728F0CA6A}" type="datetime1">
              <a:rPr lang="zh-CN" altLang="en-US" smtClean="0"/>
              <a:t>2019/2/21</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49AE70B2-8BF9-45C0-BB95-33D1B9D3A854}" type="slidenum">
              <a:rPr lang="zh-CN" altLang="en-US" smtClean="0"/>
              <a:t>‹#›</a:t>
            </a:fld>
            <a:endParaRPr lang="zh-CN" altLang="en-US"/>
          </a:p>
        </p:txBody>
      </p:sp>
    </p:spTree>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hasCustomPrompt="1"/>
          </p:nvPr>
        </p:nvSpPr>
        <p:spPr>
          <a:xfrm>
            <a:off x="485060" y="127000"/>
            <a:ext cx="3123900" cy="1600200"/>
          </a:xfrm>
        </p:spPr>
        <p:txBody>
          <a:bodyPr anchor="ctr" anchorCtr="0">
            <a:normAutofit/>
          </a:bodyPr>
          <a:lstStyle>
            <a:lvl1pPr>
              <a:defRPr sz="1350" b="1">
                <a:effectLst>
                  <a:outerShdw blurRad="38100" dist="38100" dir="2700000" algn="tl">
                    <a:srgbClr val="000000">
                      <a:alpha val="43137"/>
                    </a:srgbClr>
                  </a:outerShdw>
                </a:effectLst>
              </a:defRPr>
            </a:lvl1pPr>
          </a:lstStyle>
          <a:p>
            <a:r>
              <a:rPr lang="zh-CN" altLang="en-US" dirty="0"/>
              <a:t>单击此处编辑标题</a:t>
            </a:r>
          </a:p>
        </p:txBody>
      </p:sp>
      <p:sp>
        <p:nvSpPr>
          <p:cNvPr id="3" name="图片占位符 2"/>
          <p:cNvSpPr>
            <a:spLocks noGrp="1" noChangeAspect="1"/>
          </p:cNvSpPr>
          <p:nvPr>
            <p:ph type="pic" idx="1"/>
          </p:nvPr>
        </p:nvSpPr>
        <p:spPr>
          <a:xfrm>
            <a:off x="3888000" y="766354"/>
            <a:ext cx="4363031" cy="5094446"/>
          </a:xfrm>
        </p:spPr>
        <p:txBody>
          <a:bodyPr/>
          <a:lstStyle>
            <a:lvl1pPr marL="0" indent="0">
              <a:buNone/>
              <a:defRPr sz="1800"/>
            </a:lvl1pPr>
            <a:lvl2pPr marL="257175" indent="0">
              <a:buNone/>
              <a:defRPr sz="1575"/>
            </a:lvl2pPr>
            <a:lvl3pPr marL="514350" indent="0">
              <a:buNone/>
              <a:defRPr sz="1350"/>
            </a:lvl3pPr>
            <a:lvl4pPr marL="771525" indent="0">
              <a:buNone/>
              <a:defRPr sz="1125"/>
            </a:lvl4pPr>
            <a:lvl5pPr marL="1028700" indent="0">
              <a:buNone/>
              <a:defRPr sz="1125"/>
            </a:lvl5pPr>
            <a:lvl6pPr marL="1285875" indent="0">
              <a:buNone/>
              <a:defRPr sz="1125"/>
            </a:lvl6pPr>
            <a:lvl7pPr marL="1543050" indent="0">
              <a:buNone/>
              <a:defRPr sz="1125"/>
            </a:lvl7pPr>
            <a:lvl8pPr marL="1800225" indent="0">
              <a:buNone/>
              <a:defRPr sz="1125"/>
            </a:lvl8pPr>
            <a:lvl9pPr marL="2057400" indent="0">
              <a:buNone/>
              <a:defRPr sz="1125"/>
            </a:lvl9pPr>
          </a:lstStyle>
          <a:p>
            <a:endParaRPr lang="zh-CN" altLang="en-US" dirty="0"/>
          </a:p>
        </p:txBody>
      </p:sp>
      <p:sp>
        <p:nvSpPr>
          <p:cNvPr id="4" name="文本占位符 3"/>
          <p:cNvSpPr>
            <a:spLocks noGrp="1"/>
          </p:cNvSpPr>
          <p:nvPr>
            <p:ph type="body" sz="half" idx="2"/>
          </p:nvPr>
        </p:nvSpPr>
        <p:spPr>
          <a:xfrm>
            <a:off x="488870" y="2057400"/>
            <a:ext cx="3123900" cy="3811588"/>
          </a:xfrm>
        </p:spPr>
        <p:txBody>
          <a:bodyPr>
            <a:normAutofit/>
          </a:bodyPr>
          <a:lstStyle>
            <a:lvl1pPr marL="0" indent="0">
              <a:lnSpc>
                <a:spcPct val="150000"/>
              </a:lnSpc>
              <a:buNone/>
              <a:defRPr sz="900"/>
            </a:lvl1pPr>
            <a:lvl2pPr marL="257175" indent="0">
              <a:buNone/>
              <a:defRPr sz="790"/>
            </a:lvl2pPr>
            <a:lvl3pPr marL="514350" indent="0">
              <a:buNone/>
              <a:defRPr sz="675"/>
            </a:lvl3pPr>
            <a:lvl4pPr marL="771525" indent="0">
              <a:buNone/>
              <a:defRPr sz="565"/>
            </a:lvl4pPr>
            <a:lvl5pPr marL="1028700" indent="0">
              <a:buNone/>
              <a:defRPr sz="565"/>
            </a:lvl5pPr>
            <a:lvl6pPr marL="1285875" indent="0">
              <a:buNone/>
              <a:defRPr sz="565"/>
            </a:lvl6pPr>
            <a:lvl7pPr marL="1543050" indent="0">
              <a:buNone/>
              <a:defRPr sz="565"/>
            </a:lvl7pPr>
            <a:lvl8pPr marL="1800225" indent="0">
              <a:buNone/>
              <a:defRPr sz="565"/>
            </a:lvl8pPr>
            <a:lvl9pPr marL="2057400" indent="0">
              <a:buNone/>
              <a:defRPr sz="565"/>
            </a:lvl9pPr>
          </a:lstStyle>
          <a:p>
            <a:pPr lvl="0"/>
            <a:r>
              <a:rPr lang="zh-CN" altLang="en-US" dirty="0"/>
              <a:t>单击此处编辑母版文本样式</a:t>
            </a:r>
          </a:p>
        </p:txBody>
      </p:sp>
      <p:sp>
        <p:nvSpPr>
          <p:cNvPr id="5" name="日期占位符 4"/>
          <p:cNvSpPr>
            <a:spLocks noGrp="1"/>
          </p:cNvSpPr>
          <p:nvPr>
            <p:ph type="dt" sz="half" idx="10"/>
          </p:nvPr>
        </p:nvSpPr>
        <p:spPr/>
        <p:txBody>
          <a:bodyPr/>
          <a:lstStyle/>
          <a:p>
            <a:fld id="{6F094103-F12D-4401-965C-BFAE97E08D60}" type="datetime1">
              <a:rPr lang="zh-CN" altLang="en-US" smtClean="0"/>
              <a:t>2019/2/21</a:t>
            </a:fld>
            <a:endParaRPr lang="zh-CN" altLang="en-US" dirty="0"/>
          </a:p>
        </p:txBody>
      </p:sp>
      <p:sp>
        <p:nvSpPr>
          <p:cNvPr id="6" name="页脚占位符 5"/>
          <p:cNvSpPr>
            <a:spLocks noGrp="1"/>
          </p:cNvSpPr>
          <p:nvPr>
            <p:ph type="ftr" sz="quarter" idx="11"/>
          </p:nvPr>
        </p:nvSpPr>
        <p:spPr/>
        <p:txBody>
          <a:bodyPr/>
          <a:lstStyle/>
          <a:p>
            <a:endParaRPr lang="zh-CN" altLang="en-US" dirty="0"/>
          </a:p>
        </p:txBody>
      </p:sp>
      <p:sp>
        <p:nvSpPr>
          <p:cNvPr id="7" name="灯片编号占位符 6"/>
          <p:cNvSpPr>
            <a:spLocks noGrp="1"/>
          </p:cNvSpPr>
          <p:nvPr>
            <p:ph type="sldNum" sz="quarter" idx="12"/>
          </p:nvPr>
        </p:nvSpPr>
        <p:spPr/>
        <p:txBody>
          <a:bodyPr/>
          <a:lstStyle/>
          <a:p>
            <a:fld id="{FABC47A4-756D-490B-A52F-7D9E2C9FC05F}" type="slidenum">
              <a:rPr lang="zh-CN" altLang="en-US" smtClean="0"/>
              <a:t>‹#›</a:t>
            </a:fld>
            <a:endParaRPr lang="zh-CN" altLang="en-US"/>
          </a:p>
        </p:txBody>
      </p:sp>
      <p:cxnSp>
        <p:nvCxnSpPr>
          <p:cNvPr id="8" name="直接连接符 7" hidden="1"/>
          <p:cNvCxnSpPr/>
          <p:nvPr/>
        </p:nvCxnSpPr>
        <p:spPr>
          <a:xfrm>
            <a:off x="557213" y="434340"/>
            <a:ext cx="0" cy="1391285"/>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7368363" y="365125"/>
            <a:ext cx="1146987" cy="5811838"/>
          </a:xfrm>
        </p:spPr>
        <p:txBody>
          <a:bodyPr vert="eaVert">
            <a:normAutofit/>
          </a:bodyPr>
          <a:lstStyle>
            <a:lvl1pPr>
              <a:defRPr sz="2025"/>
            </a:lvl1pPr>
          </a:lstStyle>
          <a:p>
            <a:r>
              <a:rPr lang="zh-CN" altLang="en-US"/>
              <a:t>单击此处编辑母版标题样式</a:t>
            </a:r>
          </a:p>
        </p:txBody>
      </p:sp>
      <p:sp>
        <p:nvSpPr>
          <p:cNvPr id="3" name="竖排文字占位符 2"/>
          <p:cNvSpPr>
            <a:spLocks noGrp="1"/>
          </p:cNvSpPr>
          <p:nvPr>
            <p:ph type="body" orient="vert" idx="1"/>
          </p:nvPr>
        </p:nvSpPr>
        <p:spPr>
          <a:xfrm>
            <a:off x="628650" y="365125"/>
            <a:ext cx="6659969" cy="5811838"/>
          </a:xfrm>
        </p:spPr>
        <p:txBody>
          <a:bodyPr vert="eaVert"/>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 name="日期占位符 3"/>
          <p:cNvSpPr>
            <a:spLocks noGrp="1"/>
          </p:cNvSpPr>
          <p:nvPr>
            <p:ph type="dt" sz="half" idx="10"/>
          </p:nvPr>
        </p:nvSpPr>
        <p:spPr/>
        <p:txBody>
          <a:bodyPr/>
          <a:lstStyle/>
          <a:p>
            <a:fld id="{8BA130B8-1E04-4697-A7D2-7A8799BA802F}" type="datetime1">
              <a:rPr lang="zh-CN" altLang="en-US" smtClean="0"/>
              <a:t>2019/2/21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9AE70B2-8BF9-45C0-BB95-33D1B9D3A854}" type="slidenum">
              <a:rPr lang="zh-CN" altLang="en-US" smtClean="0"/>
              <a:t>‹#›</a:t>
            </a:fld>
            <a:endParaRPr lang="zh-CN" altLang="en-US"/>
          </a:p>
        </p:txBody>
      </p:sp>
    </p:spTree>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sp>
        <p:nvSpPr>
          <p:cNvPr id="3" name="日期占位符 2"/>
          <p:cNvSpPr>
            <a:spLocks noGrp="1"/>
          </p:cNvSpPr>
          <p:nvPr>
            <p:ph type="dt" sz="half" idx="10"/>
          </p:nvPr>
        </p:nvSpPr>
        <p:spPr/>
        <p:txBody>
          <a:bodyPr/>
          <a:lstStyle/>
          <a:p>
            <a:fld id="{A306D982-5494-4742-8CD0-08712DFD9F5F}" type="datetime1">
              <a:rPr lang="zh-CN" altLang="en-US" smtClean="0"/>
              <a:t>2019/2/21</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49AE70B2-8BF9-45C0-BB95-33D1B9D3A854}" type="slidenum">
              <a:rPr lang="zh-CN" altLang="en-US" smtClean="0"/>
              <a:t>‹#›</a:t>
            </a:fld>
            <a:endParaRPr lang="zh-CN" altLang="en-US"/>
          </a:p>
        </p:txBody>
      </p:sp>
      <p:sp>
        <p:nvSpPr>
          <p:cNvPr id="7" name="内容占位符 6"/>
          <p:cNvSpPr>
            <a:spLocks noGrp="1"/>
          </p:cNvSpPr>
          <p:nvPr>
            <p:ph sz="quarter" idx="13"/>
          </p:nvPr>
        </p:nvSpPr>
        <p:spPr>
          <a:xfrm>
            <a:off x="628650" y="551543"/>
            <a:ext cx="7886700" cy="5558971"/>
          </a:xfrm>
        </p:spPr>
        <p:txBody>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30936" y="457200"/>
            <a:ext cx="2948940" cy="1600200"/>
          </a:xfrm>
        </p:spPr>
        <p:txBody>
          <a:bodyPr anchor="b">
            <a:normAutofit/>
          </a:bodyPr>
          <a:lstStyle>
            <a:lvl1pPr>
              <a:defRPr sz="2400" b="0"/>
            </a:lvl1pPr>
          </a:lstStyle>
          <a:p>
            <a:pPr fontAlgn="base"/>
            <a:r>
              <a:rPr lang="zh-CN" altLang="en-US" strike="noStrike" noProof="1" smtClean="0"/>
              <a:t>单击此处编辑母版标题样式</a:t>
            </a:r>
            <a:endParaRPr lang="en-US" strike="noStrike" noProof="1"/>
          </a:p>
        </p:txBody>
      </p:sp>
      <p:sp>
        <p:nvSpPr>
          <p:cNvPr id="3" name="Picture Placeholder 2"/>
          <p:cNvSpPr>
            <a:spLocks noGrp="1"/>
          </p:cNvSpPr>
          <p:nvPr>
            <p:ph type="pic" idx="1"/>
          </p:nvPr>
        </p:nvSpPr>
        <p:spPr>
          <a:xfrm>
            <a:off x="3886200" y="990600"/>
            <a:ext cx="4629150" cy="4876800"/>
          </a:xfrm>
        </p:spPr>
        <p:txBody>
          <a:bodyPr vert="horz" lIns="91440" tIns="45720" rIns="91440" bIns="45720" rtlCol="0">
            <a:normAutofit/>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pPr marL="0" marR="0" lvl="0" indent="0" algn="l" defTabSz="685800" rtl="0" eaLnBrk="1" fontAlgn="base" latinLnBrk="0" hangingPunct="1">
              <a:lnSpc>
                <a:spcPct val="90000"/>
              </a:lnSpc>
              <a:spcBef>
                <a:spcPts val="750"/>
              </a:spcBef>
              <a:spcAft>
                <a:spcPct val="0"/>
              </a:spcAft>
              <a:buClrTx/>
              <a:buSzTx/>
              <a:buFont typeface="Wingdings 2" panose="05020102010507070707" pitchFamily="18" charset="2"/>
              <a:buNone/>
              <a:defRPr/>
            </a:pPr>
            <a:r>
              <a:rPr kumimoji="0" lang="zh-CN" altLang="en-US" sz="2400" b="0" i="0" u="none" strike="noStrike" kern="1200" cap="none" spc="0" normalizeH="0" baseline="0" noProof="0" smtClean="0">
                <a:ln>
                  <a:noFill/>
                </a:ln>
                <a:solidFill>
                  <a:schemeClr val="tx1"/>
                </a:solidFill>
                <a:effectLst/>
                <a:uLnTx/>
                <a:uFillTx/>
                <a:latin typeface="+mn-lt"/>
                <a:ea typeface="+mn-ea"/>
                <a:cs typeface="+mn-cs"/>
              </a:rPr>
              <a:t>单击图标添加图片</a:t>
            </a:r>
            <a:endParaRPr kumimoji="0" lang="en-US" sz="2400" b="0" i="0" u="none" strike="noStrike" kern="1200" cap="none" spc="0" normalizeH="0" baseline="0" noProof="0" dirty="0">
              <a:ln>
                <a:noFill/>
              </a:ln>
              <a:solidFill>
                <a:schemeClr val="tx1"/>
              </a:solidFill>
              <a:effectLst/>
              <a:uLnTx/>
              <a:uFillTx/>
              <a:latin typeface="+mn-lt"/>
              <a:ea typeface="+mn-ea"/>
              <a:cs typeface="+mn-cs"/>
            </a:endParaRPr>
          </a:p>
        </p:txBody>
      </p:sp>
      <p:sp>
        <p:nvSpPr>
          <p:cNvPr id="4" name="Text Placeholder 3"/>
          <p:cNvSpPr>
            <a:spLocks noGrp="1"/>
          </p:cNvSpPr>
          <p:nvPr>
            <p:ph type="body" sz="half" idx="2" hasCustomPrompt="1"/>
          </p:nvPr>
        </p:nvSpPr>
        <p:spPr>
          <a:xfrm>
            <a:off x="630936" y="2057400"/>
            <a:ext cx="2948940" cy="3810000"/>
          </a:xfrm>
        </p:spPr>
        <p:txBody>
          <a:bodyPr/>
          <a:lstStyle>
            <a:lvl1pPr marL="0" indent="0">
              <a:lnSpc>
                <a:spcPct val="90000"/>
              </a:lnSpc>
              <a:buNone/>
              <a:defRPr sz="120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fontAlgn="base"/>
            <a:r>
              <a:rPr lang="zh-CN" altLang="en-US" strike="noStrike" noProof="1" smtClean="0"/>
              <a:t>编辑母版文本样式</a:t>
            </a:r>
          </a:p>
        </p:txBody>
      </p:sp>
      <p:sp>
        <p:nvSpPr>
          <p:cNvPr id="5" name="日期占位符 4"/>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fld id="{0623B50E-F492-4B3B-B209-07A6F49C168C}" type="datetime1">
              <a:rPr kumimoji="0" lang="zh-CN" altLang="en-US" sz="825" b="0" i="0" u="none" strike="noStrike" kern="1200" cap="none" spc="0" normalizeH="0" baseline="0" noProof="0" smtClean="0">
                <a:ln>
                  <a:noFill/>
                </a:ln>
                <a:solidFill>
                  <a:schemeClr val="tx1">
                    <a:lumMod val="65000"/>
                    <a:lumOff val="35000"/>
                  </a:schemeClr>
                </a:solidFill>
                <a:effectLst/>
                <a:uLnTx/>
                <a:uFillTx/>
                <a:latin typeface="+mn-lt"/>
                <a:ea typeface="+mn-ea"/>
                <a:cs typeface="+mn-cs"/>
              </a:rPr>
              <a:t>2019/2/21</a:t>
            </a:fld>
            <a:endParaRPr kumimoji="0" lang="en-US" altLang="zh-CN" sz="825" b="0" i="0" u="none" strike="noStrike" kern="1200" cap="none" spc="0" normalizeH="0" baseline="0" noProof="0">
              <a:ln>
                <a:noFill/>
              </a:ln>
              <a:solidFill>
                <a:schemeClr val="tx1">
                  <a:lumMod val="65000"/>
                  <a:lumOff val="35000"/>
                </a:schemeClr>
              </a:solidFill>
              <a:effectLst/>
              <a:uLnTx/>
              <a:uFillTx/>
              <a:latin typeface="+mn-lt"/>
              <a:ea typeface="+mn-ea"/>
              <a:cs typeface="+mn-cs"/>
            </a:endParaRPr>
          </a:p>
        </p:txBody>
      </p:sp>
      <p:sp>
        <p:nvSpPr>
          <p:cNvPr id="6" name="页脚占位符 5"/>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altLang="zh-CN" sz="825" b="0" i="0" u="none" strike="noStrike" kern="1200" cap="none" spc="0" normalizeH="0" baseline="0" noProof="0">
              <a:ln>
                <a:noFill/>
              </a:ln>
              <a:solidFill>
                <a:schemeClr val="tx1">
                  <a:lumMod val="65000"/>
                  <a:lumOff val="35000"/>
                </a:schemeClr>
              </a:solidFill>
              <a:effectLst/>
              <a:uLnTx/>
              <a:uFillTx/>
              <a:latin typeface="+mn-lt"/>
              <a:ea typeface="+mn-ea"/>
              <a:cs typeface="+mn-cs"/>
            </a:endParaRPr>
          </a:p>
        </p:txBody>
      </p:sp>
      <p:sp>
        <p:nvSpPr>
          <p:cNvPr id="7" name="灯片编号占位符 6"/>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660B6196-D268-45FD-A2B1-A579AD189DAF}" type="slidenum">
              <a:rPr kumimoji="0" lang="en-US" altLang="zh-CN" sz="825" b="0" i="0" u="none" strike="noStrike" kern="1200" cap="none" spc="0" normalizeH="0" baseline="0" noProof="0">
                <a:ln>
                  <a:noFill/>
                </a:ln>
                <a:solidFill>
                  <a:schemeClr val="tx1">
                    <a:tint val="75000"/>
                  </a:schemeClr>
                </a:solidFill>
                <a:effectLst/>
                <a:uLnTx/>
                <a:uFillTx/>
                <a:latin typeface="+mn-lt"/>
                <a:ea typeface="+mn-ea"/>
                <a:cs typeface="+mn-cs"/>
              </a:rPr>
              <a:t>‹#›</a:t>
            </a:fld>
            <a:endParaRPr kumimoji="0" lang="en-US" altLang="zh-CN" sz="825" b="0" i="0" u="none" strike="noStrike" kern="1200" cap="none" spc="0" normalizeH="0" baseline="0" noProof="0">
              <a:ln>
                <a:noFill/>
              </a:ln>
              <a:solidFill>
                <a:schemeClr val="tx1">
                  <a:tint val="75000"/>
                </a:schemeClr>
              </a:solidFill>
              <a:effectLst/>
              <a:uLnTx/>
              <a:uFillTx/>
              <a:latin typeface="+mn-lt"/>
              <a:ea typeface="+mn-ea"/>
              <a:cs typeface="+mn-cs"/>
            </a:endParaRPr>
          </a:p>
        </p:txBody>
      </p:sp>
    </p:spTree>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14" name="标题 13"/>
          <p:cNvSpPr>
            <a:spLocks noGrp="1"/>
          </p:cNvSpPr>
          <p:nvPr>
            <p:ph type="ctrTitle"/>
          </p:nvPr>
        </p:nvSpPr>
        <p:spPr>
          <a:xfrm>
            <a:off x="1432560" y="443083"/>
            <a:ext cx="7406640" cy="1472184"/>
          </a:xfrm>
        </p:spPr>
        <p:txBody>
          <a:bodyPr anchor="b"/>
          <a:lstStyle>
            <a:lvl1pPr algn="l">
              <a:defRPr/>
            </a:lvl1pPr>
          </a:lstStyle>
          <a:p>
            <a:r>
              <a:rPr kumimoji="0" lang="zh-CN" altLang="en-US" smtClean="0"/>
              <a:t>单击此处编辑母版标题样式</a:t>
            </a:r>
            <a:endParaRPr kumimoji="0" lang="en-US"/>
          </a:p>
        </p:txBody>
      </p:sp>
      <p:sp>
        <p:nvSpPr>
          <p:cNvPr id="22" name="副标题 21"/>
          <p:cNvSpPr>
            <a:spLocks noGrp="1"/>
          </p:cNvSpPr>
          <p:nvPr>
            <p:ph type="subTitle" idx="1"/>
          </p:nvPr>
        </p:nvSpPr>
        <p:spPr>
          <a:xfrm>
            <a:off x="1432560" y="2553009"/>
            <a:ext cx="7406640" cy="1752600"/>
          </a:xfrm>
        </p:spPr>
        <p:txBody>
          <a:bodyPr tIns="0"/>
          <a:lstStyle>
            <a:lvl1pPr marL="20320" indent="0" algn="l">
              <a:buNone/>
              <a:defRPr sz="2400">
                <a:solidFill>
                  <a:schemeClr val="tx2">
                    <a:shade val="30000"/>
                    <a:satMod val="150000"/>
                  </a:schemeClr>
                </a:solidFill>
                <a:latin typeface="华文中宋" panose="02010600040101010101" charset="-122"/>
                <a:ea typeface="华文中宋" panose="02010600040101010101" charset="-122"/>
              </a:defRPr>
            </a:lvl1pPr>
            <a:lvl2pPr marL="342900" indent="0" algn="ctr">
              <a:buNone/>
            </a:lvl2pPr>
            <a:lvl3pPr marL="685800" indent="0" algn="ctr">
              <a:buNone/>
            </a:lvl3pPr>
            <a:lvl4pPr marL="1028700" indent="0" algn="ctr">
              <a:buNone/>
            </a:lvl4pPr>
            <a:lvl5pPr marL="1371600" indent="0" algn="ctr">
              <a:buNone/>
            </a:lvl5pPr>
            <a:lvl6pPr marL="1714500" indent="0" algn="ctr">
              <a:buNone/>
            </a:lvl6pPr>
            <a:lvl7pPr marL="2057400" indent="0" algn="ctr">
              <a:buNone/>
            </a:lvl7pPr>
            <a:lvl8pPr marL="2400300" indent="0" algn="ctr">
              <a:buNone/>
            </a:lvl8pPr>
            <a:lvl9pPr marL="2743200" indent="0" algn="ctr">
              <a:buNone/>
            </a:lvl9pPr>
          </a:lstStyle>
          <a:p>
            <a:r>
              <a:rPr kumimoji="0" lang="zh-CN" altLang="en-US" smtClean="0"/>
              <a:t>单击此处编辑母版副标题样式</a:t>
            </a:r>
            <a:endParaRPr kumimoji="0" lang="en-US"/>
          </a:p>
        </p:txBody>
      </p:sp>
      <p:sp>
        <p:nvSpPr>
          <p:cNvPr id="7" name="日期占位符 6"/>
          <p:cNvSpPr>
            <a:spLocks noGrp="1"/>
          </p:cNvSpPr>
          <p:nvPr>
            <p:ph type="dt" sz="half"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A5B71E39-C79A-4D63-A99B-76E10935FCDE}" type="datetime1">
              <a:rPr kumimoji="0" lang="zh-CN" altLang="en-US" sz="900" b="0" i="0" u="none" strike="noStrike" kern="1200" cap="none" spc="0" normalizeH="0" baseline="0" noProof="0" smtClean="0">
                <a:ln>
                  <a:noFill/>
                </a:ln>
                <a:solidFill>
                  <a:schemeClr val="tx1">
                    <a:tint val="75000"/>
                  </a:schemeClr>
                </a:solidFill>
                <a:effectLst/>
                <a:uLnTx/>
                <a:uFillTx/>
                <a:latin typeface="+mn-lt"/>
                <a:ea typeface="+mn-ea"/>
                <a:cs typeface="+mn-cs"/>
              </a:rPr>
              <a:t>2019/2/21</a:t>
            </a:fld>
            <a:endParaRPr kumimoji="0" lang="en-US" altLang="zh-CN" sz="9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20" name="页脚占位符 19"/>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altLang="zh-CN" sz="9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10" name="灯片编号占位符 9"/>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7102CAC8-67C1-4AF3-BC85-8C885FC60E57}" type="slidenum">
              <a:rPr kumimoji="0" lang="en-US" altLang="zh-CN" sz="2000" b="0" i="0" u="none" strike="noStrike" kern="1200" cap="none" spc="0" normalizeH="0" baseline="0" noProof="0">
                <a:ln>
                  <a:noFill/>
                </a:ln>
                <a:solidFill>
                  <a:srgbClr val="FEFFFF"/>
                </a:solidFill>
                <a:effectLst/>
                <a:uLnTx/>
                <a:uFillTx/>
                <a:latin typeface="+mn-lt"/>
                <a:ea typeface="+mn-ea"/>
                <a:cs typeface="+mn-cs"/>
              </a:rPr>
              <a:t>‹#›</a:t>
            </a:fld>
            <a:endParaRPr kumimoji="0" lang="en-US" altLang="zh-CN" sz="2000" b="0" i="0" u="none" strike="noStrike" kern="1200" cap="none" spc="0" normalizeH="0" baseline="0" noProof="0">
              <a:ln>
                <a:noFill/>
              </a:ln>
              <a:solidFill>
                <a:srgbClr val="FEFFFF"/>
              </a:solidFill>
              <a:effectLst/>
              <a:uLnTx/>
              <a:uFillTx/>
              <a:latin typeface="+mn-lt"/>
              <a:ea typeface="+mn-ea"/>
              <a:cs typeface="+mn-cs"/>
            </a:endParaRPr>
          </a:p>
        </p:txBody>
      </p:sp>
      <p:sp>
        <p:nvSpPr>
          <p:cNvPr id="8" name="椭圆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p>
            <a:pPr algn="ctr" eaLnBrk="1" latinLnBrk="0" hangingPunct="1"/>
            <a:endParaRPr kumimoji="0" lang="en-US" sz="100"/>
          </a:p>
        </p:txBody>
      </p:sp>
      <p:sp>
        <p:nvSpPr>
          <p:cNvPr id="9" name="椭圆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p>
            <a:pPr algn="ctr" eaLnBrk="1" latinLnBrk="0" hangingPunct="1"/>
            <a:endParaRPr kumimoji="0" lang="en-US" sz="100"/>
          </a:p>
        </p:txBody>
      </p:sp>
    </p:spTree>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0" lang="zh-CN" altLang="en-US" smtClean="0"/>
              <a:t>单击此处编辑母版标题样式</a:t>
            </a:r>
            <a:endParaRPr kumimoji="0" lang="en-US"/>
          </a:p>
        </p:txBody>
      </p:sp>
      <p:sp>
        <p:nvSpPr>
          <p:cNvPr id="3" name="内容占位符 2"/>
          <p:cNvSpPr>
            <a:spLocks noGrp="1"/>
          </p:cNvSpPr>
          <p:nvPr>
            <p:ph idx="1"/>
          </p:nvPr>
        </p:nvSpPr>
        <p:spPr/>
        <p:txBody>
          <a:bodyPr/>
          <a:lstStyle>
            <a:lvl1pPr marL="62230" indent="0">
              <a:lnSpc>
                <a:spcPct val="150000"/>
              </a:lnSpc>
              <a:buNone/>
              <a:defRPr/>
            </a:lvl1pPr>
            <a:lvl2pPr marL="302260" indent="0">
              <a:lnSpc>
                <a:spcPct val="150000"/>
              </a:lnSpc>
              <a:buNone/>
              <a:defRPr/>
            </a:lvl2pPr>
            <a:lvl3pPr marL="494030" indent="0">
              <a:lnSpc>
                <a:spcPct val="150000"/>
              </a:lnSpc>
              <a:buNone/>
              <a:defRPr/>
            </a:lvl3pPr>
            <a:lvl4pPr marL="692785" indent="0">
              <a:lnSpc>
                <a:spcPct val="150000"/>
              </a:lnSpc>
              <a:buNone/>
              <a:defRPr/>
            </a:lvl4pPr>
            <a:lvl5pPr marL="836930" indent="0">
              <a:lnSpc>
                <a:spcPct val="150000"/>
              </a:lnSpc>
              <a:buNone/>
              <a:defRPr/>
            </a:lvl5p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4" name="日期占位符 3"/>
          <p:cNvSpPr>
            <a:spLocks noGrp="1"/>
          </p:cNvSpPr>
          <p:nvPr>
            <p:ph type="dt" sz="half"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44D96867-30AD-4254-8D7E-1056A04F574E}" type="datetime1">
              <a:rPr kumimoji="0" lang="zh-CN" altLang="en-US" sz="900" b="0" i="0" u="none" strike="noStrike" kern="1200" cap="none" spc="0" normalizeH="0" baseline="0" noProof="0" smtClean="0">
                <a:ln>
                  <a:noFill/>
                </a:ln>
                <a:solidFill>
                  <a:schemeClr val="tx1">
                    <a:tint val="75000"/>
                  </a:schemeClr>
                </a:solidFill>
                <a:effectLst/>
                <a:uLnTx/>
                <a:uFillTx/>
                <a:latin typeface="+mn-lt"/>
                <a:ea typeface="+mn-ea"/>
                <a:cs typeface="+mn-cs"/>
              </a:rPr>
              <a:t>2019/2/21</a:t>
            </a:fld>
            <a:endParaRPr kumimoji="0" lang="en-US" altLang="zh-CN" sz="9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5" name="页脚占位符 4"/>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altLang="zh-CN" sz="9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6" name="灯片编号占位符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CF11D6F4-2239-45A7-A867-898FD68D1045}" type="slidenum">
              <a:rPr kumimoji="0" lang="en-US" altLang="zh-CN" sz="2000" b="0" i="0" u="none" strike="noStrike" kern="1200" cap="none" spc="0" normalizeH="0" baseline="0" noProof="0">
                <a:ln>
                  <a:noFill/>
                </a:ln>
                <a:solidFill>
                  <a:srgbClr val="FEFFFF"/>
                </a:solidFill>
                <a:effectLst/>
                <a:uLnTx/>
                <a:uFillTx/>
                <a:latin typeface="+mn-lt"/>
                <a:ea typeface="+mn-ea"/>
                <a:cs typeface="+mn-cs"/>
              </a:rPr>
              <a:t>‹#›</a:t>
            </a:fld>
            <a:endParaRPr kumimoji="0" lang="en-US" altLang="zh-CN" sz="2000" b="0" i="0" u="none" strike="noStrike" kern="1200" cap="none" spc="0" normalizeH="0" baseline="0" noProof="0">
              <a:ln>
                <a:noFill/>
              </a:ln>
              <a:solidFill>
                <a:srgbClr val="FEFFFF"/>
              </a:solidFill>
              <a:effectLst/>
              <a:uLnTx/>
              <a:uFillTx/>
              <a:latin typeface="+mn-lt"/>
              <a:ea typeface="+mn-ea"/>
              <a:cs typeface="+mn-cs"/>
            </a:endParaRPr>
          </a:p>
        </p:txBody>
      </p:sp>
    </p:spTree>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7" name="矩形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00"/>
          </a:p>
        </p:txBody>
      </p:sp>
      <p:sp>
        <p:nvSpPr>
          <p:cNvPr id="2" name="标题 1"/>
          <p:cNvSpPr>
            <a:spLocks noGrp="1"/>
          </p:cNvSpPr>
          <p:nvPr>
            <p:ph type="title"/>
          </p:nvPr>
        </p:nvSpPr>
        <p:spPr>
          <a:xfrm>
            <a:off x="2578392" y="2600325"/>
            <a:ext cx="6400800" cy="2286000"/>
          </a:xfrm>
        </p:spPr>
        <p:txBody>
          <a:bodyPr anchor="t"/>
          <a:lstStyle>
            <a:lvl1pPr algn="l">
              <a:lnSpc>
                <a:spcPts val="4500"/>
              </a:lnSpc>
              <a:buNone/>
              <a:defRPr sz="3000" b="1" cap="all"/>
            </a:lvl1pPr>
          </a:lstStyle>
          <a:p>
            <a:r>
              <a:rPr kumimoji="0" lang="zh-CN" altLang="en-US" smtClean="0"/>
              <a:t>单击此处编辑母版标题样式</a:t>
            </a:r>
            <a:endParaRPr kumimoji="0" lang="en-US"/>
          </a:p>
        </p:txBody>
      </p:sp>
      <p:sp>
        <p:nvSpPr>
          <p:cNvPr id="3" name="文本占位符 2"/>
          <p:cNvSpPr>
            <a:spLocks noGrp="1"/>
          </p:cNvSpPr>
          <p:nvPr>
            <p:ph type="body" idx="1"/>
          </p:nvPr>
        </p:nvSpPr>
        <p:spPr>
          <a:xfrm>
            <a:off x="2578392" y="1066800"/>
            <a:ext cx="6400800" cy="1509712"/>
          </a:xfrm>
        </p:spPr>
        <p:txBody>
          <a:bodyPr anchor="b"/>
          <a:lstStyle>
            <a:lvl1pPr marL="13970" indent="0">
              <a:lnSpc>
                <a:spcPts val="2300"/>
              </a:lnSpc>
              <a:spcBef>
                <a:spcPts val="0"/>
              </a:spcBef>
              <a:buNone/>
              <a:defRPr sz="1500">
                <a:solidFill>
                  <a:schemeClr val="tx2">
                    <a:shade val="30000"/>
                    <a:satMod val="150000"/>
                  </a:schemeClr>
                </a:solidFill>
              </a:defRPr>
            </a:lvl1pPr>
            <a:lvl2pPr>
              <a:buNone/>
              <a:defRPr sz="1350">
                <a:solidFill>
                  <a:schemeClr val="tx1">
                    <a:tint val="75000"/>
                  </a:schemeClr>
                </a:solidFill>
              </a:defRPr>
            </a:lvl2pPr>
            <a:lvl3pPr>
              <a:buNone/>
              <a:defRPr sz="1200">
                <a:solidFill>
                  <a:schemeClr val="tx1">
                    <a:tint val="75000"/>
                  </a:schemeClr>
                </a:solidFill>
              </a:defRPr>
            </a:lvl3pPr>
            <a:lvl4pPr>
              <a:buNone/>
              <a:defRPr sz="1050">
                <a:solidFill>
                  <a:schemeClr val="tx1">
                    <a:tint val="75000"/>
                  </a:schemeClr>
                </a:solidFill>
              </a:defRPr>
            </a:lvl4pPr>
            <a:lvl5pPr>
              <a:buNone/>
              <a:defRPr sz="1050">
                <a:solidFill>
                  <a:schemeClr val="tx1">
                    <a:tint val="75000"/>
                  </a:schemeClr>
                </a:solidFill>
              </a:defRPr>
            </a:lvl5pPr>
          </a:lstStyle>
          <a:p>
            <a:pPr lvl="0" eaLnBrk="1" latinLnBrk="0" hangingPunct="1"/>
            <a:r>
              <a:rPr kumimoji="0" lang="zh-CN" altLang="en-US" smtClean="0"/>
              <a:t>单击此处编辑母版文本样式</a:t>
            </a:r>
          </a:p>
        </p:txBody>
      </p:sp>
      <p:sp>
        <p:nvSpPr>
          <p:cNvPr id="4" name="日期占位符 3"/>
          <p:cNvSpPr>
            <a:spLocks noGrp="1"/>
          </p:cNvSpPr>
          <p:nvPr>
            <p:ph type="dt" sz="half"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BD3B58CE-CFC0-4F21-9852-20265E190CA4}" type="datetime1">
              <a:rPr kumimoji="0" lang="zh-CN" altLang="en-US" sz="900" b="0" i="0" u="none" strike="noStrike" kern="1200" cap="none" spc="0" normalizeH="0" baseline="0" noProof="0" smtClean="0">
                <a:ln>
                  <a:noFill/>
                </a:ln>
                <a:solidFill>
                  <a:schemeClr val="tx1">
                    <a:tint val="75000"/>
                  </a:schemeClr>
                </a:solidFill>
                <a:effectLst/>
                <a:uLnTx/>
                <a:uFillTx/>
                <a:latin typeface="+mn-lt"/>
                <a:ea typeface="+mn-ea"/>
                <a:cs typeface="+mn-cs"/>
              </a:rPr>
              <a:t>2019/2/21</a:t>
            </a:fld>
            <a:endParaRPr kumimoji="0" lang="en-US" altLang="zh-CN" sz="9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5" name="页脚占位符 4"/>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altLang="zh-CN" sz="9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6" name="灯片编号占位符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0C54C3B2-3A9F-49A9-BE8B-9629662AEE6B}" type="slidenum">
              <a:rPr kumimoji="0" lang="en-US" altLang="zh-CN" sz="2000" b="0" i="0" u="none" strike="noStrike" kern="1200" cap="none" spc="0" normalizeH="0" baseline="0" noProof="0">
                <a:ln>
                  <a:noFill/>
                </a:ln>
                <a:solidFill>
                  <a:srgbClr val="FEFFFF"/>
                </a:solidFill>
                <a:effectLst/>
                <a:uLnTx/>
                <a:uFillTx/>
                <a:latin typeface="+mn-lt"/>
                <a:ea typeface="+mn-ea"/>
                <a:cs typeface="+mn-cs"/>
              </a:rPr>
              <a:t>‹#›</a:t>
            </a:fld>
            <a:endParaRPr kumimoji="0" lang="en-US" altLang="zh-CN" sz="2000" b="0" i="0" u="none" strike="noStrike" kern="1200" cap="none" spc="0" normalizeH="0" baseline="0" noProof="0">
              <a:ln>
                <a:noFill/>
              </a:ln>
              <a:solidFill>
                <a:srgbClr val="FEFFFF"/>
              </a:solidFill>
              <a:effectLst/>
              <a:uLnTx/>
              <a:uFillTx/>
              <a:latin typeface="+mn-lt"/>
              <a:ea typeface="+mn-ea"/>
              <a:cs typeface="+mn-cs"/>
            </a:endParaRPr>
          </a:p>
        </p:txBody>
      </p:sp>
      <p:sp>
        <p:nvSpPr>
          <p:cNvPr id="10" name="矩形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00"/>
          </a:p>
        </p:txBody>
      </p:sp>
      <p:sp>
        <p:nvSpPr>
          <p:cNvPr id="8" name="椭圆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p>
            <a:pPr algn="ctr" eaLnBrk="1" latinLnBrk="0" hangingPunct="1"/>
            <a:endParaRPr kumimoji="0" lang="en-US" sz="100"/>
          </a:p>
        </p:txBody>
      </p:sp>
      <p:sp>
        <p:nvSpPr>
          <p:cNvPr id="9" name="椭圆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p>
            <a:pPr algn="ctr" eaLnBrk="1" latinLnBrk="0" hangingPunct="1"/>
            <a:endParaRPr kumimoji="0" lang="en-US" sz="100"/>
          </a:p>
        </p:txBody>
      </p:sp>
    </p:spTree>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1435608" y="274320"/>
            <a:ext cx="7498080" cy="1143000"/>
          </a:xfrm>
        </p:spPr>
        <p:txBody>
          <a:bodyPr/>
          <a:lstStyle/>
          <a:p>
            <a:r>
              <a:rPr kumimoji="0" lang="zh-CN" altLang="en-US" smtClean="0"/>
              <a:t>单击此处编辑母版标题样式</a:t>
            </a:r>
            <a:endParaRPr kumimoji="0" lang="en-US"/>
          </a:p>
        </p:txBody>
      </p:sp>
      <p:sp>
        <p:nvSpPr>
          <p:cNvPr id="3" name="内容占位符 2"/>
          <p:cNvSpPr>
            <a:spLocks noGrp="1"/>
          </p:cNvSpPr>
          <p:nvPr>
            <p:ph sz="half" idx="1"/>
          </p:nvPr>
        </p:nvSpPr>
        <p:spPr>
          <a:xfrm>
            <a:off x="1435608" y="1524000"/>
            <a:ext cx="3657600" cy="4663440"/>
          </a:xfrm>
        </p:spPr>
        <p:txBody>
          <a:bodyPr/>
          <a:lstStyle>
            <a:lvl1pPr>
              <a:defRPr sz="2100"/>
            </a:lvl1pPr>
            <a:lvl2pPr>
              <a:defRPr sz="1800"/>
            </a:lvl2pPr>
            <a:lvl3pPr>
              <a:defRPr sz="1500"/>
            </a:lvl3pPr>
            <a:lvl4pPr>
              <a:defRPr sz="1350"/>
            </a:lvl4pPr>
            <a:lvl5pPr>
              <a:defRPr sz="1350"/>
            </a:lvl5p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4" name="内容占位符 3"/>
          <p:cNvSpPr>
            <a:spLocks noGrp="1"/>
          </p:cNvSpPr>
          <p:nvPr>
            <p:ph sz="half" idx="2"/>
          </p:nvPr>
        </p:nvSpPr>
        <p:spPr>
          <a:xfrm>
            <a:off x="5276088" y="1524000"/>
            <a:ext cx="3657600" cy="4663440"/>
          </a:xfrm>
        </p:spPr>
        <p:txBody>
          <a:bodyPr/>
          <a:lstStyle>
            <a:lvl1pPr>
              <a:defRPr sz="2100"/>
            </a:lvl1pPr>
            <a:lvl2pPr>
              <a:defRPr sz="1800"/>
            </a:lvl2pPr>
            <a:lvl3pPr>
              <a:defRPr sz="1500"/>
            </a:lvl3pPr>
            <a:lvl4pPr>
              <a:defRPr sz="1350"/>
            </a:lvl4pPr>
            <a:lvl5pPr>
              <a:defRPr sz="1350"/>
            </a:lvl5p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5" name="日期占位符 4"/>
          <p:cNvSpPr>
            <a:spLocks noGrp="1"/>
          </p:cNvSpPr>
          <p:nvPr>
            <p:ph type="dt" sz="half"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A57CC655-A69D-4C14-B93F-AAE326D46572}" type="datetime1">
              <a:rPr kumimoji="0" lang="zh-CN" altLang="en-US" sz="900" b="0" i="0" u="none" strike="noStrike" kern="1200" cap="none" spc="0" normalizeH="0" baseline="0" noProof="0" smtClean="0">
                <a:ln>
                  <a:noFill/>
                </a:ln>
                <a:solidFill>
                  <a:schemeClr val="tx1">
                    <a:tint val="75000"/>
                  </a:schemeClr>
                </a:solidFill>
                <a:effectLst/>
                <a:uLnTx/>
                <a:uFillTx/>
                <a:latin typeface="+mn-lt"/>
                <a:ea typeface="+mn-ea"/>
                <a:cs typeface="+mn-cs"/>
              </a:rPr>
              <a:t>2019/2/21</a:t>
            </a:fld>
            <a:endParaRPr kumimoji="0" lang="en-US" altLang="zh-CN" sz="9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6" name="页脚占位符 5"/>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altLang="zh-CN" sz="9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7" name="灯片编号占位符 6"/>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362CC698-6E4E-4A04-89D1-FB619BB00FC6}" type="slidenum">
              <a:rPr kumimoji="0" lang="en-US" altLang="zh-CN" sz="2000" b="0" i="0" u="none" strike="noStrike" kern="1200" cap="none" spc="0" normalizeH="0" baseline="0" noProof="0">
                <a:ln>
                  <a:noFill/>
                </a:ln>
                <a:solidFill>
                  <a:srgbClr val="FEFFFF"/>
                </a:solidFill>
                <a:effectLst/>
                <a:uLnTx/>
                <a:uFillTx/>
                <a:latin typeface="+mn-lt"/>
                <a:ea typeface="+mn-ea"/>
                <a:cs typeface="+mn-cs"/>
              </a:rPr>
              <a:t>‹#›</a:t>
            </a:fld>
            <a:endParaRPr kumimoji="0" lang="en-US" altLang="zh-CN" sz="2000" b="0" i="0" u="none" strike="noStrike" kern="1200" cap="none" spc="0" normalizeH="0" baseline="0" noProof="0">
              <a:ln>
                <a:noFill/>
              </a:ln>
              <a:solidFill>
                <a:srgbClr val="FEFFFF"/>
              </a:solidFill>
              <a:effectLst/>
              <a:uLnTx/>
              <a:uFillTx/>
              <a:latin typeface="+mn-lt"/>
              <a:ea typeface="+mn-ea"/>
              <a:cs typeface="+mn-cs"/>
            </a:endParaRPr>
          </a:p>
        </p:txBody>
      </p:sp>
    </p:spTree>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5160336"/>
            <a:ext cx="8229600" cy="1143000"/>
          </a:xfrm>
        </p:spPr>
        <p:txBody>
          <a:bodyPr anchor="ctr"/>
          <a:lstStyle>
            <a:lvl1pPr algn="ctr">
              <a:defRPr sz="3375" b="1" cap="none" baseline="0"/>
            </a:lvl1pPr>
          </a:lstStyle>
          <a:p>
            <a:r>
              <a:rPr kumimoji="0" lang="zh-CN" altLang="en-US" smtClean="0"/>
              <a:t>单击此处编辑母版标题样式</a:t>
            </a:r>
            <a:endParaRPr kumimoji="0" lang="en-US"/>
          </a:p>
        </p:txBody>
      </p:sp>
      <p:sp>
        <p:nvSpPr>
          <p:cNvPr id="3" name="文本占位符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48260" indent="0" algn="l">
              <a:lnSpc>
                <a:spcPct val="100000"/>
              </a:lnSpc>
              <a:spcBef>
                <a:spcPts val="75"/>
              </a:spcBef>
              <a:buNone/>
              <a:defRPr sz="1425" b="0">
                <a:solidFill>
                  <a:schemeClr val="tx1"/>
                </a:solidFill>
              </a:defRPr>
            </a:lvl1pPr>
            <a:lvl2pPr>
              <a:buNone/>
              <a:defRPr sz="1500" b="1"/>
            </a:lvl2pPr>
            <a:lvl3pPr>
              <a:buNone/>
              <a:defRPr sz="1350" b="1"/>
            </a:lvl3pPr>
            <a:lvl4pPr>
              <a:buNone/>
              <a:defRPr sz="1200" b="1"/>
            </a:lvl4pPr>
            <a:lvl5pPr>
              <a:buNone/>
              <a:defRPr sz="1200" b="1"/>
            </a:lvl5pPr>
          </a:lstStyle>
          <a:p>
            <a:pPr lvl="0" eaLnBrk="1" latinLnBrk="0" hangingPunct="1"/>
            <a:r>
              <a:rPr kumimoji="0" lang="zh-CN" altLang="en-US" smtClean="0"/>
              <a:t>单击此处编辑母版文本样式</a:t>
            </a:r>
          </a:p>
        </p:txBody>
      </p:sp>
      <p:sp>
        <p:nvSpPr>
          <p:cNvPr id="4" name="文本占位符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48260" indent="0" algn="l">
              <a:lnSpc>
                <a:spcPct val="100000"/>
              </a:lnSpc>
              <a:spcBef>
                <a:spcPts val="75"/>
              </a:spcBef>
              <a:buNone/>
              <a:defRPr sz="1425" b="0">
                <a:solidFill>
                  <a:schemeClr val="tx1"/>
                </a:solidFill>
              </a:defRPr>
            </a:lvl1pPr>
            <a:lvl2pPr>
              <a:buNone/>
              <a:defRPr sz="1500" b="1"/>
            </a:lvl2pPr>
            <a:lvl3pPr>
              <a:buNone/>
              <a:defRPr sz="1350" b="1"/>
            </a:lvl3pPr>
            <a:lvl4pPr>
              <a:buNone/>
              <a:defRPr sz="1200" b="1"/>
            </a:lvl4pPr>
            <a:lvl5pPr>
              <a:buNone/>
              <a:defRPr sz="1200" b="1"/>
            </a:lvl5pPr>
          </a:lstStyle>
          <a:p>
            <a:pPr lvl="0" eaLnBrk="1" latinLnBrk="0" hangingPunct="1"/>
            <a:r>
              <a:rPr kumimoji="0" lang="zh-CN" altLang="en-US" smtClean="0"/>
              <a:t>单击此处编辑母版文本样式</a:t>
            </a:r>
          </a:p>
        </p:txBody>
      </p:sp>
      <p:sp>
        <p:nvSpPr>
          <p:cNvPr id="5" name="内容占位符 4"/>
          <p:cNvSpPr>
            <a:spLocks noGrp="1"/>
          </p:cNvSpPr>
          <p:nvPr>
            <p:ph sz="quarter" idx="2"/>
          </p:nvPr>
        </p:nvSpPr>
        <p:spPr>
          <a:xfrm>
            <a:off x="457200" y="969336"/>
            <a:ext cx="4023360" cy="4114800"/>
          </a:xfrm>
          <a:ln w="10795">
            <a:solidFill>
              <a:schemeClr val="bg1"/>
            </a:solidFill>
            <a:prstDash val="dash"/>
            <a:miter lim="800000"/>
          </a:ln>
        </p:spPr>
        <p:txBody>
          <a:bodyPr/>
          <a:lstStyle>
            <a:lvl1pPr marL="294640" indent="-205740">
              <a:lnSpc>
                <a:spcPct val="100000"/>
              </a:lnSpc>
              <a:spcBef>
                <a:spcPts val="525"/>
              </a:spcBef>
              <a:defRPr sz="1800"/>
            </a:lvl1pPr>
            <a:lvl2pPr>
              <a:lnSpc>
                <a:spcPct val="100000"/>
              </a:lnSpc>
              <a:spcBef>
                <a:spcPts val="525"/>
              </a:spcBef>
              <a:defRPr sz="1500"/>
            </a:lvl2pPr>
            <a:lvl3pPr>
              <a:lnSpc>
                <a:spcPct val="100000"/>
              </a:lnSpc>
              <a:spcBef>
                <a:spcPts val="525"/>
              </a:spcBef>
              <a:defRPr sz="1350"/>
            </a:lvl3pPr>
            <a:lvl4pPr>
              <a:lnSpc>
                <a:spcPct val="100000"/>
              </a:lnSpc>
              <a:spcBef>
                <a:spcPts val="525"/>
              </a:spcBef>
              <a:defRPr sz="1200"/>
            </a:lvl4pPr>
            <a:lvl5pPr>
              <a:lnSpc>
                <a:spcPct val="100000"/>
              </a:lnSpc>
              <a:spcBef>
                <a:spcPts val="525"/>
              </a:spcBef>
              <a:defRPr sz="1200"/>
            </a:lvl5p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6" name="内容占位符 5"/>
          <p:cNvSpPr>
            <a:spLocks noGrp="1"/>
          </p:cNvSpPr>
          <p:nvPr>
            <p:ph sz="quarter" idx="4"/>
          </p:nvPr>
        </p:nvSpPr>
        <p:spPr>
          <a:xfrm>
            <a:off x="4663440" y="969336"/>
            <a:ext cx="4023360" cy="4114800"/>
          </a:xfrm>
          <a:ln w="10795">
            <a:solidFill>
              <a:schemeClr val="bg1"/>
            </a:solidFill>
            <a:prstDash val="dash"/>
            <a:miter lim="800000"/>
          </a:ln>
        </p:spPr>
        <p:txBody>
          <a:bodyPr/>
          <a:lstStyle>
            <a:lvl1pPr marL="294640" indent="-205740">
              <a:lnSpc>
                <a:spcPct val="100000"/>
              </a:lnSpc>
              <a:spcBef>
                <a:spcPts val="525"/>
              </a:spcBef>
              <a:defRPr sz="1800"/>
            </a:lvl1pPr>
            <a:lvl2pPr>
              <a:lnSpc>
                <a:spcPct val="100000"/>
              </a:lnSpc>
              <a:spcBef>
                <a:spcPts val="525"/>
              </a:spcBef>
              <a:defRPr sz="1500"/>
            </a:lvl2pPr>
            <a:lvl3pPr>
              <a:lnSpc>
                <a:spcPct val="100000"/>
              </a:lnSpc>
              <a:spcBef>
                <a:spcPts val="525"/>
              </a:spcBef>
              <a:defRPr sz="1350"/>
            </a:lvl3pPr>
            <a:lvl4pPr>
              <a:lnSpc>
                <a:spcPct val="100000"/>
              </a:lnSpc>
              <a:spcBef>
                <a:spcPts val="525"/>
              </a:spcBef>
              <a:defRPr sz="1200"/>
            </a:lvl4pPr>
            <a:lvl5pPr>
              <a:lnSpc>
                <a:spcPct val="100000"/>
              </a:lnSpc>
              <a:spcBef>
                <a:spcPts val="525"/>
              </a:spcBef>
              <a:defRPr sz="1200"/>
            </a:lvl5p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7" name="日期占位符 6"/>
          <p:cNvSpPr>
            <a:spLocks noGrp="1"/>
          </p:cNvSpPr>
          <p:nvPr>
            <p:ph type="dt" sz="half"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9D714968-A105-4D17-9143-B8A240DC809E}" type="datetime1">
              <a:rPr kumimoji="0" lang="zh-CN" altLang="en-US" sz="900" b="0" i="0" u="none" strike="noStrike" kern="1200" cap="none" spc="0" normalizeH="0" baseline="0" noProof="0" smtClean="0">
                <a:ln>
                  <a:noFill/>
                </a:ln>
                <a:solidFill>
                  <a:schemeClr val="tx1">
                    <a:tint val="75000"/>
                  </a:schemeClr>
                </a:solidFill>
                <a:effectLst/>
                <a:uLnTx/>
                <a:uFillTx/>
                <a:latin typeface="+mn-lt"/>
                <a:ea typeface="+mn-ea"/>
                <a:cs typeface="+mn-cs"/>
              </a:rPr>
              <a:t>2019/2/21</a:t>
            </a:fld>
            <a:endParaRPr kumimoji="0" lang="en-US" altLang="zh-CN" sz="9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8" name="页脚占位符 7"/>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altLang="zh-CN" sz="9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9" name="灯片编号占位符 8"/>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257FA337-0FAF-4053-8742-6A6130226749}" type="slidenum">
              <a:rPr kumimoji="0" lang="en-US" altLang="zh-CN" sz="2000" b="0" i="0" u="none" strike="noStrike" kern="1200" cap="none" spc="0" normalizeH="0" baseline="0" noProof="0">
                <a:ln>
                  <a:noFill/>
                </a:ln>
                <a:solidFill>
                  <a:srgbClr val="FEFFFF"/>
                </a:solidFill>
                <a:effectLst/>
                <a:uLnTx/>
                <a:uFillTx/>
                <a:latin typeface="+mn-lt"/>
                <a:ea typeface="+mn-ea"/>
                <a:cs typeface="+mn-cs"/>
              </a:rPr>
              <a:t>‹#›</a:t>
            </a:fld>
            <a:endParaRPr kumimoji="0" lang="en-US" altLang="zh-CN" sz="2000" b="0" i="0" u="none" strike="noStrike" kern="1200" cap="none" spc="0" normalizeH="0" baseline="0" noProof="0">
              <a:ln>
                <a:noFill/>
              </a:ln>
              <a:solidFill>
                <a:srgbClr val="FEFFFF"/>
              </a:solidFill>
              <a:effectLst/>
              <a:uLnTx/>
              <a:uFillTx/>
              <a:latin typeface="+mn-lt"/>
              <a:ea typeface="+mn-ea"/>
              <a:cs typeface="+mn-cs"/>
            </a:endParaRPr>
          </a:p>
        </p:txBody>
      </p:sp>
    </p:spTree>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1435608" y="274320"/>
            <a:ext cx="7498080" cy="1143000"/>
          </a:xfrm>
        </p:spPr>
        <p:txBody>
          <a:bodyPr anchor="ctr"/>
          <a:lstStyle/>
          <a:p>
            <a:r>
              <a:rPr kumimoji="0" lang="zh-CN" altLang="en-US" smtClean="0"/>
              <a:t>单击此处编辑母版标题样式</a:t>
            </a:r>
            <a:endParaRPr kumimoji="0" lang="en-US"/>
          </a:p>
        </p:txBody>
      </p:sp>
      <p:sp>
        <p:nvSpPr>
          <p:cNvPr id="3" name="日期占位符 2"/>
          <p:cNvSpPr>
            <a:spLocks noGrp="1"/>
          </p:cNvSpPr>
          <p:nvPr>
            <p:ph type="dt" sz="half"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C6321E63-647E-42C8-99F2-5BDE0AC0A042}" type="datetime1">
              <a:rPr kumimoji="0" lang="zh-CN" altLang="en-US" sz="900" b="0" i="0" u="none" strike="noStrike" kern="1200" cap="none" spc="0" normalizeH="0" baseline="0" noProof="0" smtClean="0">
                <a:ln>
                  <a:noFill/>
                </a:ln>
                <a:solidFill>
                  <a:schemeClr val="tx1">
                    <a:tint val="75000"/>
                  </a:schemeClr>
                </a:solidFill>
                <a:effectLst/>
                <a:uLnTx/>
                <a:uFillTx/>
                <a:latin typeface="+mn-lt"/>
                <a:ea typeface="+mn-ea"/>
                <a:cs typeface="+mn-cs"/>
              </a:rPr>
              <a:t>2019/2/21</a:t>
            </a:fld>
            <a:endParaRPr kumimoji="0" lang="en-US" altLang="zh-CN" sz="9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4" name="页脚占位符 3"/>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altLang="zh-CN" sz="9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5" name="灯片编号占位符 4"/>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C61FEDB4-72E1-4358-BDA9-7C78354CD7CB}" type="slidenum">
              <a:rPr kumimoji="0" lang="en-US" altLang="zh-CN" sz="2000" b="0" i="0" u="none" strike="noStrike" kern="1200" cap="none" spc="0" normalizeH="0" baseline="0" noProof="0">
                <a:ln>
                  <a:noFill/>
                </a:ln>
                <a:solidFill>
                  <a:srgbClr val="FEFFFF"/>
                </a:solidFill>
                <a:effectLst/>
                <a:uLnTx/>
                <a:uFillTx/>
                <a:latin typeface="+mn-lt"/>
                <a:ea typeface="+mn-ea"/>
                <a:cs typeface="+mn-cs"/>
              </a:rPr>
              <a:t>‹#›</a:t>
            </a:fld>
            <a:endParaRPr kumimoji="0" lang="en-US" altLang="zh-CN" sz="2000" b="0" i="0" u="none" strike="noStrike" kern="1200" cap="none" spc="0" normalizeH="0" baseline="0" noProof="0">
              <a:ln>
                <a:noFill/>
              </a:ln>
              <a:solidFill>
                <a:srgbClr val="FEFFFF"/>
              </a:solidFill>
              <a:effectLst/>
              <a:uLnTx/>
              <a:uFillTx/>
              <a:latin typeface="+mn-lt"/>
              <a:ea typeface="+mn-ea"/>
              <a:cs typeface="+mn-cs"/>
            </a:endParaRPr>
          </a:p>
        </p:txBody>
      </p:sp>
    </p:spTree>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5" name="矩形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00"/>
          </a:p>
        </p:txBody>
      </p:sp>
      <p:sp>
        <p:nvSpPr>
          <p:cNvPr id="2" name="日期占位符 1"/>
          <p:cNvSpPr>
            <a:spLocks noGrp="1"/>
          </p:cNvSpPr>
          <p:nvPr>
            <p:ph type="dt" sz="half"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7B0668FD-7205-4DC0-930A-82BA4904E410}" type="datetime1">
              <a:rPr kumimoji="0" lang="zh-CN" altLang="en-US" sz="900" b="0" i="0" u="none" strike="noStrike" kern="1200" cap="none" spc="0" normalizeH="0" baseline="0" noProof="0" smtClean="0">
                <a:ln>
                  <a:noFill/>
                </a:ln>
                <a:solidFill>
                  <a:schemeClr val="tx1">
                    <a:tint val="75000"/>
                  </a:schemeClr>
                </a:solidFill>
                <a:effectLst/>
                <a:uLnTx/>
                <a:uFillTx/>
                <a:latin typeface="+mn-lt"/>
                <a:ea typeface="+mn-ea"/>
                <a:cs typeface="+mn-cs"/>
              </a:rPr>
              <a:t>2019/2/21</a:t>
            </a:fld>
            <a:endParaRPr kumimoji="0" lang="en-US" altLang="zh-CN" sz="9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3" name="页脚占位符 2"/>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altLang="zh-CN" sz="9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4" name="灯片编号占位符 3"/>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A49F1F6D-0CEB-45E9-99B2-30FBE5DB5533}" type="slidenum">
              <a:rPr kumimoji="0" lang="en-US" altLang="zh-CN" sz="2000" b="0" i="0" u="none" strike="noStrike" kern="1200" cap="none" spc="0" normalizeH="0" baseline="0" noProof="0">
                <a:ln>
                  <a:noFill/>
                </a:ln>
                <a:solidFill>
                  <a:srgbClr val="FEFFFF"/>
                </a:solidFill>
                <a:effectLst/>
                <a:uLnTx/>
                <a:uFillTx/>
                <a:latin typeface="+mn-lt"/>
                <a:ea typeface="+mn-ea"/>
                <a:cs typeface="+mn-cs"/>
              </a:rPr>
              <a:t>‹#›</a:t>
            </a:fld>
            <a:endParaRPr kumimoji="0" lang="en-US" altLang="zh-CN" sz="2000" b="0" i="0" u="none" strike="noStrike" kern="1200" cap="none" spc="0" normalizeH="0" baseline="0" noProof="0">
              <a:ln>
                <a:noFill/>
              </a:ln>
              <a:solidFill>
                <a:srgbClr val="FEFFFF"/>
              </a:solidFill>
              <a:effectLst/>
              <a:uLnTx/>
              <a:uFillTx/>
              <a:latin typeface="+mn-lt"/>
              <a:ea typeface="+mn-ea"/>
              <a:cs typeface="+mn-cs"/>
            </a:endParaRPr>
          </a:p>
        </p:txBody>
      </p:sp>
      <p:sp>
        <p:nvSpPr>
          <p:cNvPr id="6" name="矩形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00"/>
          </a:p>
        </p:txBody>
      </p:sp>
    </p:spTree>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16778"/>
            <a:ext cx="3810000" cy="1162050"/>
          </a:xfrm>
          <a:ln>
            <a:noFill/>
          </a:ln>
        </p:spPr>
        <p:txBody>
          <a:bodyPr anchor="b"/>
          <a:lstStyle>
            <a:lvl1pPr algn="l">
              <a:lnSpc>
                <a:spcPts val="2000"/>
              </a:lnSpc>
              <a:buNone/>
              <a:defRPr sz="1650" b="1" cap="all" baseline="0"/>
            </a:lvl1pPr>
          </a:lstStyle>
          <a:p>
            <a:r>
              <a:rPr kumimoji="0" lang="zh-CN" altLang="en-US" smtClean="0"/>
              <a:t>单击此处编辑母版标题样式</a:t>
            </a:r>
            <a:endParaRPr kumimoji="0" lang="en-US"/>
          </a:p>
        </p:txBody>
      </p:sp>
      <p:sp>
        <p:nvSpPr>
          <p:cNvPr id="3" name="文本占位符 2"/>
          <p:cNvSpPr>
            <a:spLocks noGrp="1"/>
          </p:cNvSpPr>
          <p:nvPr>
            <p:ph type="body" idx="2"/>
          </p:nvPr>
        </p:nvSpPr>
        <p:spPr>
          <a:xfrm>
            <a:off x="457200" y="1406964"/>
            <a:ext cx="3810000" cy="698500"/>
          </a:xfrm>
        </p:spPr>
        <p:txBody>
          <a:bodyPr/>
          <a:lstStyle>
            <a:lvl1pPr marL="34290" indent="0">
              <a:lnSpc>
                <a:spcPct val="100000"/>
              </a:lnSpc>
              <a:spcBef>
                <a:spcPts val="0"/>
              </a:spcBef>
              <a:buNone/>
              <a:defRPr sz="1050"/>
            </a:lvl1pPr>
            <a:lvl2pPr>
              <a:buNone/>
              <a:defRPr sz="900"/>
            </a:lvl2pPr>
            <a:lvl3pPr>
              <a:buNone/>
              <a:defRPr sz="750"/>
            </a:lvl3pPr>
            <a:lvl4pPr>
              <a:buNone/>
              <a:defRPr sz="675"/>
            </a:lvl4pPr>
            <a:lvl5pPr>
              <a:buNone/>
              <a:defRPr sz="675"/>
            </a:lvl5pPr>
          </a:lstStyle>
          <a:p>
            <a:pPr lvl="0" eaLnBrk="1" latinLnBrk="0" hangingPunct="1"/>
            <a:r>
              <a:rPr kumimoji="0" lang="zh-CN" altLang="en-US" smtClean="0"/>
              <a:t>单击此处编辑母版文本样式</a:t>
            </a:r>
          </a:p>
        </p:txBody>
      </p:sp>
      <p:sp>
        <p:nvSpPr>
          <p:cNvPr id="4" name="内容占位符 3"/>
          <p:cNvSpPr>
            <a:spLocks noGrp="1"/>
          </p:cNvSpPr>
          <p:nvPr>
            <p:ph sz="half" idx="1"/>
          </p:nvPr>
        </p:nvSpPr>
        <p:spPr>
          <a:xfrm>
            <a:off x="457200" y="2133600"/>
            <a:ext cx="8153400" cy="3992563"/>
          </a:xfrm>
        </p:spPr>
        <p:txBody>
          <a:bodyPr/>
          <a:lstStyle>
            <a:lvl1pPr>
              <a:defRPr sz="2400"/>
            </a:lvl1pPr>
            <a:lvl2pPr>
              <a:defRPr sz="2100"/>
            </a:lvl2pPr>
            <a:lvl3pPr>
              <a:defRPr sz="1800"/>
            </a:lvl3pPr>
            <a:lvl4pPr>
              <a:defRPr sz="1500"/>
            </a:lvl4pPr>
            <a:lvl5pPr>
              <a:defRPr sz="1500"/>
            </a:lvl5p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5" name="日期占位符 4"/>
          <p:cNvSpPr>
            <a:spLocks noGrp="1"/>
          </p:cNvSpPr>
          <p:nvPr>
            <p:ph type="dt" sz="half"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9340C1DD-32F5-4211-99DE-6FB8209F5228}" type="datetime1">
              <a:rPr kumimoji="0" lang="zh-CN" altLang="en-US" sz="900" b="0" i="0" u="none" strike="noStrike" kern="1200" cap="none" spc="0" normalizeH="0" baseline="0" noProof="0" smtClean="0">
                <a:ln>
                  <a:noFill/>
                </a:ln>
                <a:solidFill>
                  <a:schemeClr val="tx1">
                    <a:tint val="75000"/>
                  </a:schemeClr>
                </a:solidFill>
                <a:effectLst/>
                <a:uLnTx/>
                <a:uFillTx/>
                <a:latin typeface="+mn-lt"/>
                <a:ea typeface="+mn-ea"/>
                <a:cs typeface="+mn-cs"/>
              </a:rPr>
              <a:t>2019/2/21</a:t>
            </a:fld>
            <a:endParaRPr kumimoji="0" lang="en-US" altLang="zh-CN" sz="9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6" name="页脚占位符 5"/>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altLang="zh-CN" sz="9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7" name="灯片编号占位符 6"/>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CF585ACE-E37B-4B8A-9D18-D5AA50A15C8C}" type="slidenum">
              <a:rPr kumimoji="0" lang="en-US" altLang="zh-CN" sz="2000" b="0" i="0" u="none" strike="noStrike" kern="1200" cap="none" spc="0" normalizeH="0" baseline="0" noProof="0">
                <a:ln>
                  <a:noFill/>
                </a:ln>
                <a:solidFill>
                  <a:srgbClr val="FEFFFF"/>
                </a:solidFill>
                <a:effectLst/>
                <a:uLnTx/>
                <a:uFillTx/>
                <a:latin typeface="+mn-lt"/>
                <a:ea typeface="+mn-ea"/>
                <a:cs typeface="+mn-cs"/>
              </a:rPr>
              <a:t>‹#›</a:t>
            </a:fld>
            <a:endParaRPr kumimoji="0" lang="en-US" altLang="zh-CN" sz="2000" b="0" i="0" u="none" strike="noStrike" kern="1200" cap="none" spc="0" normalizeH="0" baseline="0" noProof="0">
              <a:ln>
                <a:noFill/>
              </a:ln>
              <a:solidFill>
                <a:srgbClr val="FEFFFF"/>
              </a:solidFill>
              <a:effectLst/>
              <a:uLnTx/>
              <a:uFillTx/>
              <a:latin typeface="+mn-lt"/>
              <a:ea typeface="+mn-ea"/>
              <a:cs typeface="+mn-cs"/>
            </a:endParaRPr>
          </a:p>
        </p:txBody>
      </p:sp>
    </p:spTree>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5886896" y="1066800"/>
            <a:ext cx="2743200" cy="1981200"/>
          </a:xfrm>
        </p:spPr>
        <p:txBody>
          <a:bodyPr anchor="b">
            <a:noAutofit/>
          </a:bodyPr>
          <a:lstStyle>
            <a:lvl1pPr algn="l">
              <a:buNone/>
              <a:defRPr sz="1575" b="1">
                <a:effectLst/>
              </a:defRPr>
            </a:lvl1pPr>
          </a:lstStyle>
          <a:p>
            <a:r>
              <a:rPr kumimoji="0" lang="zh-CN" altLang="en-US" smtClean="0"/>
              <a:t>单击此处编辑母版标题样式</a:t>
            </a:r>
            <a:endParaRPr kumimoji="0" lang="en-US"/>
          </a:p>
        </p:txBody>
      </p:sp>
      <p:sp>
        <p:nvSpPr>
          <p:cNvPr id="5" name="日期占位符 4"/>
          <p:cNvSpPr>
            <a:spLocks noGrp="1"/>
          </p:cNvSpPr>
          <p:nvPr>
            <p:ph type="dt" sz="half"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C67CB936-5CA2-40CD-B909-30A89135F9EE}" type="datetime1">
              <a:rPr kumimoji="0" lang="zh-CN" altLang="en-US" sz="900" b="0" i="0" u="none" strike="noStrike" kern="1200" cap="none" spc="0" normalizeH="0" baseline="0" noProof="0" smtClean="0">
                <a:ln>
                  <a:noFill/>
                </a:ln>
                <a:solidFill>
                  <a:schemeClr val="tx1">
                    <a:tint val="75000"/>
                  </a:schemeClr>
                </a:solidFill>
                <a:effectLst/>
                <a:uLnTx/>
                <a:uFillTx/>
                <a:latin typeface="+mn-lt"/>
                <a:ea typeface="+mn-ea"/>
                <a:cs typeface="+mn-cs"/>
              </a:rPr>
              <a:t>2019/2/21</a:t>
            </a:fld>
            <a:endParaRPr kumimoji="0" lang="en-US" altLang="zh-CN" sz="9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6" name="页脚占位符 5"/>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altLang="zh-CN" sz="9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7" name="灯片编号占位符 6"/>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C1F8D1E1-7254-42B3-AF4C-880AFED8B633}" type="slidenum">
              <a:rPr kumimoji="0" lang="en-US" altLang="zh-CN" sz="2000" b="0" i="0" u="none" strike="noStrike" kern="1200" cap="none" spc="0" normalizeH="0" baseline="0" noProof="0">
                <a:ln>
                  <a:noFill/>
                </a:ln>
                <a:solidFill>
                  <a:srgbClr val="FEFFFF"/>
                </a:solidFill>
                <a:effectLst/>
                <a:uLnTx/>
                <a:uFillTx/>
                <a:latin typeface="+mn-lt"/>
                <a:ea typeface="+mn-ea"/>
                <a:cs typeface="+mn-cs"/>
              </a:rPr>
              <a:t>‹#›</a:t>
            </a:fld>
            <a:endParaRPr kumimoji="0" lang="en-US" altLang="zh-CN" sz="2000" b="0" i="0" u="none" strike="noStrike" kern="1200" cap="none" spc="0" normalizeH="0" baseline="0" noProof="0">
              <a:ln>
                <a:noFill/>
              </a:ln>
              <a:solidFill>
                <a:srgbClr val="FEFFFF"/>
              </a:solidFill>
              <a:effectLst/>
              <a:uLnTx/>
              <a:uFillTx/>
              <a:latin typeface="+mn-lt"/>
              <a:ea typeface="+mn-ea"/>
              <a:cs typeface="+mn-cs"/>
            </a:endParaRPr>
          </a:p>
        </p:txBody>
      </p:sp>
      <p:sp>
        <p:nvSpPr>
          <p:cNvPr id="8" name="矩形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68580" tIns="205740" rtlCol="0" anchor="t">
            <a:normAutofit/>
          </a:bodyPr>
          <a:lstStyle/>
          <a:p>
            <a:pPr marL="0" indent="-283210" algn="l" rtl="0" eaLnBrk="1" latinLnBrk="0" hangingPunct="1">
              <a:lnSpc>
                <a:spcPts val="3000"/>
              </a:lnSpc>
              <a:spcBef>
                <a:spcPts val="600"/>
              </a:spcBef>
              <a:buClr>
                <a:schemeClr val="accent1"/>
              </a:buClr>
              <a:buSzPct val="80000"/>
              <a:buFont typeface="Wingdings 2" panose="05020102010507070707"/>
              <a:buNone/>
            </a:pPr>
            <a:endParaRPr kumimoji="0" lang="en-US" sz="2400" kern="1200">
              <a:solidFill>
                <a:schemeClr val="tx1"/>
              </a:solidFill>
              <a:latin typeface="+mn-lt"/>
              <a:ea typeface="+mn-ea"/>
              <a:cs typeface="+mn-cs"/>
            </a:endParaRPr>
          </a:p>
        </p:txBody>
      </p:sp>
      <p:sp>
        <p:nvSpPr>
          <p:cNvPr id="3" name="图片占位符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2400"/>
            </a:lvl1pPr>
          </a:lstStyle>
          <a:p>
            <a:pPr marL="0" algn="l" eaLnBrk="1" latinLnBrk="0" hangingPunct="1"/>
            <a:r>
              <a:rPr kumimoji="0" lang="zh-CN" altLang="en-US" smtClean="0"/>
              <a:t>单击图标添加图片</a:t>
            </a:r>
            <a:endParaRPr kumimoji="0" lang="en-US" dirty="0"/>
          </a:p>
        </p:txBody>
      </p:sp>
      <p:sp>
        <p:nvSpPr>
          <p:cNvPr id="9" name="流程图: 过程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00"/>
          </a:p>
        </p:txBody>
      </p:sp>
      <p:sp>
        <p:nvSpPr>
          <p:cNvPr id="10" name="流程图: 过程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00" dirty="0"/>
          </a:p>
        </p:txBody>
      </p:sp>
      <p:sp>
        <p:nvSpPr>
          <p:cNvPr id="4" name="文本占位符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050">
                <a:solidFill>
                  <a:srgbClr val="777777"/>
                </a:solidFill>
              </a:defRPr>
            </a:lvl1pPr>
            <a:lvl2pPr>
              <a:defRPr sz="900"/>
            </a:lvl2pPr>
            <a:lvl3pPr>
              <a:defRPr sz="750"/>
            </a:lvl3pPr>
            <a:lvl4pPr>
              <a:defRPr sz="675"/>
            </a:lvl4pPr>
            <a:lvl5pPr>
              <a:defRPr sz="675"/>
            </a:lvl5pPr>
          </a:lstStyle>
          <a:p>
            <a:pPr lvl="0" eaLnBrk="1" latinLnBrk="0" hangingPunct="1"/>
            <a:r>
              <a:rPr kumimoji="0" lang="zh-CN" altLang="en-US" smtClean="0"/>
              <a:t>单击此处编辑母版文本样式</a:t>
            </a:r>
          </a:p>
        </p:txBody>
      </p:sp>
      <p:cxnSp>
        <p:nvCxnSpPr>
          <p:cNvPr id="11" name="直接连接符 10" hidden="1"/>
          <p:cNvCxnSpPr/>
          <p:nvPr/>
        </p:nvCxnSpPr>
        <p:spPr>
          <a:xfrm>
            <a:off x="557213" y="434340"/>
            <a:ext cx="0" cy="1391285"/>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0" lang="zh-CN" altLang="en-US" smtClean="0"/>
              <a:t>单击此处编辑母版标题样式</a:t>
            </a:r>
            <a:endParaRPr kumimoji="0" lang="en-US"/>
          </a:p>
        </p:txBody>
      </p:sp>
      <p:sp>
        <p:nvSpPr>
          <p:cNvPr id="3" name="竖排文字占位符 2"/>
          <p:cNvSpPr>
            <a:spLocks noGrp="1"/>
          </p:cNvSpPr>
          <p:nvPr>
            <p:ph type="body" orient="vert" idx="1"/>
          </p:nvPr>
        </p:nvSpPr>
        <p:spPr/>
        <p:txBody>
          <a:bodyPr vert="eaVert"/>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4" name="日期占位符 3"/>
          <p:cNvSpPr>
            <a:spLocks noGrp="1"/>
          </p:cNvSpPr>
          <p:nvPr>
            <p:ph type="dt" sz="half"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B920AA78-4573-4F47-A13D-C690BBAAD38B}" type="datetime1">
              <a:rPr kumimoji="0" lang="zh-CN" altLang="en-US" sz="900" b="0" i="0" u="none" strike="noStrike" kern="1200" cap="none" spc="0" normalizeH="0" baseline="0" noProof="0" smtClean="0">
                <a:ln>
                  <a:noFill/>
                </a:ln>
                <a:solidFill>
                  <a:schemeClr val="tx1">
                    <a:tint val="75000"/>
                  </a:schemeClr>
                </a:solidFill>
                <a:effectLst/>
                <a:uLnTx/>
                <a:uFillTx/>
                <a:latin typeface="+mn-lt"/>
                <a:ea typeface="+mn-ea"/>
                <a:cs typeface="+mn-cs"/>
              </a:rPr>
              <a:t>2019/2/21</a:t>
            </a:fld>
            <a:endParaRPr kumimoji="0" lang="en-US" altLang="zh-CN" sz="9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5" name="页脚占位符 4"/>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altLang="zh-CN" sz="9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6" name="灯片编号占位符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CF71CFE9-15D7-4238-8047-BF4F577BFCFD}" type="slidenum">
              <a:rPr kumimoji="0" lang="en-US" altLang="zh-CN" sz="2000" b="0" i="0" u="none" strike="noStrike" kern="1200" cap="none" spc="0" normalizeH="0" baseline="0" noProof="0">
                <a:ln>
                  <a:noFill/>
                </a:ln>
                <a:solidFill>
                  <a:srgbClr val="FEFFFF"/>
                </a:solidFill>
                <a:effectLst/>
                <a:uLnTx/>
                <a:uFillTx/>
                <a:latin typeface="+mn-lt"/>
                <a:ea typeface="+mn-ea"/>
                <a:cs typeface="+mn-cs"/>
              </a:rPr>
              <a:t>‹#›</a:t>
            </a:fld>
            <a:endParaRPr kumimoji="0" lang="en-US" altLang="zh-CN" sz="2000" b="0" i="0" u="none" strike="noStrike" kern="1200" cap="none" spc="0" normalizeH="0" baseline="0" noProof="0">
              <a:ln>
                <a:noFill/>
              </a:ln>
              <a:solidFill>
                <a:srgbClr val="FEFFFF"/>
              </a:solidFill>
              <a:effectLst/>
              <a:uLnTx/>
              <a:uFillTx/>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10.xml.rels><?xml version="1.0" encoding="UTF-8" standalone="yes"?>
<Relationships xmlns="http://schemas.openxmlformats.org/package/2006/relationships"><Relationship Id="rId8" Type="http://schemas.openxmlformats.org/officeDocument/2006/relationships/slideLayout" Target="../slideLayouts/slideLayout120.xml"/><Relationship Id="rId3" Type="http://schemas.openxmlformats.org/officeDocument/2006/relationships/slideLayout" Target="../slideLayouts/slideLayout115.xml"/><Relationship Id="rId7" Type="http://schemas.openxmlformats.org/officeDocument/2006/relationships/slideLayout" Target="../slideLayouts/slideLayout119.xml"/><Relationship Id="rId12" Type="http://schemas.openxmlformats.org/officeDocument/2006/relationships/theme" Target="../theme/theme10.xml"/><Relationship Id="rId2" Type="http://schemas.openxmlformats.org/officeDocument/2006/relationships/slideLayout" Target="../slideLayouts/slideLayout114.xml"/><Relationship Id="rId1" Type="http://schemas.openxmlformats.org/officeDocument/2006/relationships/slideLayout" Target="../slideLayouts/slideLayout113.xml"/><Relationship Id="rId6" Type="http://schemas.openxmlformats.org/officeDocument/2006/relationships/slideLayout" Target="../slideLayouts/slideLayout118.xml"/><Relationship Id="rId11" Type="http://schemas.openxmlformats.org/officeDocument/2006/relationships/slideLayout" Target="../slideLayouts/slideLayout123.xml"/><Relationship Id="rId5" Type="http://schemas.openxmlformats.org/officeDocument/2006/relationships/slideLayout" Target="../slideLayouts/slideLayout117.xml"/><Relationship Id="rId10" Type="http://schemas.openxmlformats.org/officeDocument/2006/relationships/slideLayout" Target="../slideLayouts/slideLayout122.xml"/><Relationship Id="rId4" Type="http://schemas.openxmlformats.org/officeDocument/2006/relationships/slideLayout" Target="../slideLayouts/slideLayout116.xml"/><Relationship Id="rId9" Type="http://schemas.openxmlformats.org/officeDocument/2006/relationships/slideLayout" Target="../slideLayouts/slideLayout121.xml"/></Relationships>
</file>

<file path=ppt/slideMasters/_rels/slideMaster11.xml.rels><?xml version="1.0" encoding="UTF-8" standalone="yes"?>
<Relationships xmlns="http://schemas.openxmlformats.org/package/2006/relationships"><Relationship Id="rId8" Type="http://schemas.openxmlformats.org/officeDocument/2006/relationships/slideLayout" Target="../slideLayouts/slideLayout131.xml"/><Relationship Id="rId13" Type="http://schemas.openxmlformats.org/officeDocument/2006/relationships/tags" Target="../tags/tag16.xml"/><Relationship Id="rId3" Type="http://schemas.openxmlformats.org/officeDocument/2006/relationships/slideLayout" Target="../slideLayouts/slideLayout126.xml"/><Relationship Id="rId7" Type="http://schemas.openxmlformats.org/officeDocument/2006/relationships/slideLayout" Target="../slideLayouts/slideLayout130.xml"/><Relationship Id="rId12" Type="http://schemas.openxmlformats.org/officeDocument/2006/relationships/tags" Target="../tags/tag15.xml"/><Relationship Id="rId2" Type="http://schemas.openxmlformats.org/officeDocument/2006/relationships/slideLayout" Target="../slideLayouts/slideLayout125.xml"/><Relationship Id="rId1" Type="http://schemas.openxmlformats.org/officeDocument/2006/relationships/slideLayout" Target="../slideLayouts/slideLayout124.xml"/><Relationship Id="rId6" Type="http://schemas.openxmlformats.org/officeDocument/2006/relationships/slideLayout" Target="../slideLayouts/slideLayout129.xml"/><Relationship Id="rId11" Type="http://schemas.openxmlformats.org/officeDocument/2006/relationships/theme" Target="../theme/theme11.xml"/><Relationship Id="rId5" Type="http://schemas.openxmlformats.org/officeDocument/2006/relationships/slideLayout" Target="../slideLayouts/slideLayout128.xml"/><Relationship Id="rId10" Type="http://schemas.openxmlformats.org/officeDocument/2006/relationships/slideLayout" Target="../slideLayouts/slideLayout133.xml"/><Relationship Id="rId4" Type="http://schemas.openxmlformats.org/officeDocument/2006/relationships/slideLayout" Target="../slideLayouts/slideLayout127.xml"/><Relationship Id="rId9" Type="http://schemas.openxmlformats.org/officeDocument/2006/relationships/slideLayout" Target="../slideLayouts/slideLayout132.xml"/><Relationship Id="rId14" Type="http://schemas.openxmlformats.org/officeDocument/2006/relationships/tags" Target="../tags/tag17.xml"/></Relationships>
</file>

<file path=ppt/slideMasters/_rels/slideMaster12.xml.rels><?xml version="1.0" encoding="UTF-8" standalone="yes"?>
<Relationships xmlns="http://schemas.openxmlformats.org/package/2006/relationships"><Relationship Id="rId8" Type="http://schemas.openxmlformats.org/officeDocument/2006/relationships/slideLayout" Target="../slideLayouts/slideLayout141.xml"/><Relationship Id="rId13" Type="http://schemas.openxmlformats.org/officeDocument/2006/relationships/tags" Target="../tags/tag19.xml"/><Relationship Id="rId3" Type="http://schemas.openxmlformats.org/officeDocument/2006/relationships/slideLayout" Target="../slideLayouts/slideLayout136.xml"/><Relationship Id="rId7" Type="http://schemas.openxmlformats.org/officeDocument/2006/relationships/slideLayout" Target="../slideLayouts/slideLayout140.xml"/><Relationship Id="rId12" Type="http://schemas.openxmlformats.org/officeDocument/2006/relationships/tags" Target="../tags/tag18.xml"/><Relationship Id="rId2" Type="http://schemas.openxmlformats.org/officeDocument/2006/relationships/slideLayout" Target="../slideLayouts/slideLayout135.xml"/><Relationship Id="rId1" Type="http://schemas.openxmlformats.org/officeDocument/2006/relationships/slideLayout" Target="../slideLayouts/slideLayout134.xml"/><Relationship Id="rId6" Type="http://schemas.openxmlformats.org/officeDocument/2006/relationships/slideLayout" Target="../slideLayouts/slideLayout139.xml"/><Relationship Id="rId11" Type="http://schemas.openxmlformats.org/officeDocument/2006/relationships/theme" Target="../theme/theme12.xml"/><Relationship Id="rId5" Type="http://schemas.openxmlformats.org/officeDocument/2006/relationships/slideLayout" Target="../slideLayouts/slideLayout138.xml"/><Relationship Id="rId10" Type="http://schemas.openxmlformats.org/officeDocument/2006/relationships/slideLayout" Target="../slideLayouts/slideLayout143.xml"/><Relationship Id="rId4" Type="http://schemas.openxmlformats.org/officeDocument/2006/relationships/slideLayout" Target="../slideLayouts/slideLayout137.xml"/><Relationship Id="rId9" Type="http://schemas.openxmlformats.org/officeDocument/2006/relationships/slideLayout" Target="../slideLayouts/slideLayout142.xml"/><Relationship Id="rId14" Type="http://schemas.openxmlformats.org/officeDocument/2006/relationships/tags" Target="../tags/tag20.xml"/></Relationships>
</file>

<file path=ppt/slideMasters/_rels/slideMaster13.xml.rels><?xml version="1.0" encoding="UTF-8" standalone="yes"?>
<Relationships xmlns="http://schemas.openxmlformats.org/package/2006/relationships"><Relationship Id="rId8" Type="http://schemas.openxmlformats.org/officeDocument/2006/relationships/slideLayout" Target="../slideLayouts/slideLayout151.xml"/><Relationship Id="rId13" Type="http://schemas.openxmlformats.org/officeDocument/2006/relationships/tags" Target="../tags/tag22.xml"/><Relationship Id="rId3" Type="http://schemas.openxmlformats.org/officeDocument/2006/relationships/slideLayout" Target="../slideLayouts/slideLayout146.xml"/><Relationship Id="rId7" Type="http://schemas.openxmlformats.org/officeDocument/2006/relationships/slideLayout" Target="../slideLayouts/slideLayout150.xml"/><Relationship Id="rId12" Type="http://schemas.openxmlformats.org/officeDocument/2006/relationships/tags" Target="../tags/tag21.xml"/><Relationship Id="rId2" Type="http://schemas.openxmlformats.org/officeDocument/2006/relationships/slideLayout" Target="../slideLayouts/slideLayout145.xml"/><Relationship Id="rId1" Type="http://schemas.openxmlformats.org/officeDocument/2006/relationships/slideLayout" Target="../slideLayouts/slideLayout144.xml"/><Relationship Id="rId6" Type="http://schemas.openxmlformats.org/officeDocument/2006/relationships/slideLayout" Target="../slideLayouts/slideLayout149.xml"/><Relationship Id="rId11" Type="http://schemas.openxmlformats.org/officeDocument/2006/relationships/theme" Target="../theme/theme13.xml"/><Relationship Id="rId5" Type="http://schemas.openxmlformats.org/officeDocument/2006/relationships/slideLayout" Target="../slideLayouts/slideLayout148.xml"/><Relationship Id="rId10" Type="http://schemas.openxmlformats.org/officeDocument/2006/relationships/slideLayout" Target="../slideLayouts/slideLayout153.xml"/><Relationship Id="rId4" Type="http://schemas.openxmlformats.org/officeDocument/2006/relationships/slideLayout" Target="../slideLayouts/slideLayout147.xml"/><Relationship Id="rId9" Type="http://schemas.openxmlformats.org/officeDocument/2006/relationships/slideLayout" Target="../slideLayouts/slideLayout152.xml"/><Relationship Id="rId14" Type="http://schemas.openxmlformats.org/officeDocument/2006/relationships/tags" Target="../tags/tag23.xml"/></Relationships>
</file>

<file path=ppt/slideMasters/_rels/slideMaster14.xml.rels><?xml version="1.0" encoding="UTF-8" standalone="yes"?>
<Relationships xmlns="http://schemas.openxmlformats.org/package/2006/relationships"><Relationship Id="rId8" Type="http://schemas.openxmlformats.org/officeDocument/2006/relationships/slideLayout" Target="../slideLayouts/slideLayout161.xml"/><Relationship Id="rId13" Type="http://schemas.openxmlformats.org/officeDocument/2006/relationships/theme" Target="../theme/theme14.xml"/><Relationship Id="rId3" Type="http://schemas.openxmlformats.org/officeDocument/2006/relationships/slideLayout" Target="../slideLayouts/slideLayout156.xml"/><Relationship Id="rId7" Type="http://schemas.openxmlformats.org/officeDocument/2006/relationships/slideLayout" Target="../slideLayouts/slideLayout160.xml"/><Relationship Id="rId12" Type="http://schemas.openxmlformats.org/officeDocument/2006/relationships/slideLayout" Target="../slideLayouts/slideLayout165.xml"/><Relationship Id="rId2" Type="http://schemas.openxmlformats.org/officeDocument/2006/relationships/slideLayout" Target="../slideLayouts/slideLayout155.xml"/><Relationship Id="rId1" Type="http://schemas.openxmlformats.org/officeDocument/2006/relationships/slideLayout" Target="../slideLayouts/slideLayout154.xml"/><Relationship Id="rId6" Type="http://schemas.openxmlformats.org/officeDocument/2006/relationships/slideLayout" Target="../slideLayouts/slideLayout159.xml"/><Relationship Id="rId11" Type="http://schemas.openxmlformats.org/officeDocument/2006/relationships/slideLayout" Target="../slideLayouts/slideLayout164.xml"/><Relationship Id="rId5" Type="http://schemas.openxmlformats.org/officeDocument/2006/relationships/slideLayout" Target="../slideLayouts/slideLayout158.xml"/><Relationship Id="rId10" Type="http://schemas.openxmlformats.org/officeDocument/2006/relationships/slideLayout" Target="../slideLayouts/slideLayout163.xml"/><Relationship Id="rId4" Type="http://schemas.openxmlformats.org/officeDocument/2006/relationships/slideLayout" Target="../slideLayouts/slideLayout157.xml"/><Relationship Id="rId9" Type="http://schemas.openxmlformats.org/officeDocument/2006/relationships/slideLayout" Target="../slideLayouts/slideLayout162.xml"/><Relationship Id="rId14" Type="http://schemas.openxmlformats.org/officeDocument/2006/relationships/tags" Target="../tags/tag24.xml"/></Relationships>
</file>

<file path=ppt/slideMasters/_rels/slideMaster15.xml.rels><?xml version="1.0" encoding="UTF-8" standalone="yes"?>
<Relationships xmlns="http://schemas.openxmlformats.org/package/2006/relationships"><Relationship Id="rId8" Type="http://schemas.openxmlformats.org/officeDocument/2006/relationships/slideLayout" Target="../slideLayouts/slideLayout173.xml"/><Relationship Id="rId13" Type="http://schemas.openxmlformats.org/officeDocument/2006/relationships/tags" Target="../tags/tag25.xml"/><Relationship Id="rId3" Type="http://schemas.openxmlformats.org/officeDocument/2006/relationships/slideLayout" Target="../slideLayouts/slideLayout168.xml"/><Relationship Id="rId7" Type="http://schemas.openxmlformats.org/officeDocument/2006/relationships/slideLayout" Target="../slideLayouts/slideLayout172.xml"/><Relationship Id="rId12" Type="http://schemas.openxmlformats.org/officeDocument/2006/relationships/theme" Target="../theme/theme15.xml"/><Relationship Id="rId2" Type="http://schemas.openxmlformats.org/officeDocument/2006/relationships/slideLayout" Target="../slideLayouts/slideLayout167.xml"/><Relationship Id="rId1" Type="http://schemas.openxmlformats.org/officeDocument/2006/relationships/slideLayout" Target="../slideLayouts/slideLayout166.xml"/><Relationship Id="rId6" Type="http://schemas.openxmlformats.org/officeDocument/2006/relationships/slideLayout" Target="../slideLayouts/slideLayout171.xml"/><Relationship Id="rId11" Type="http://schemas.openxmlformats.org/officeDocument/2006/relationships/slideLayout" Target="../slideLayouts/slideLayout176.xml"/><Relationship Id="rId5" Type="http://schemas.openxmlformats.org/officeDocument/2006/relationships/slideLayout" Target="../slideLayouts/slideLayout170.xml"/><Relationship Id="rId15" Type="http://schemas.openxmlformats.org/officeDocument/2006/relationships/tags" Target="../tags/tag27.xml"/><Relationship Id="rId10" Type="http://schemas.openxmlformats.org/officeDocument/2006/relationships/slideLayout" Target="../slideLayouts/slideLayout175.xml"/><Relationship Id="rId4" Type="http://schemas.openxmlformats.org/officeDocument/2006/relationships/slideLayout" Target="../slideLayouts/slideLayout169.xml"/><Relationship Id="rId9" Type="http://schemas.openxmlformats.org/officeDocument/2006/relationships/slideLayout" Target="../slideLayouts/slideLayout174.xml"/><Relationship Id="rId14" Type="http://schemas.openxmlformats.org/officeDocument/2006/relationships/tags" Target="../tags/tag26.xml"/></Relationships>
</file>

<file path=ppt/slideMasters/_rels/slideMaster16.xml.rels><?xml version="1.0" encoding="UTF-8" standalone="yes"?>
<Relationships xmlns="http://schemas.openxmlformats.org/package/2006/relationships"><Relationship Id="rId8" Type="http://schemas.openxmlformats.org/officeDocument/2006/relationships/slideLayout" Target="../slideLayouts/slideLayout184.xml"/><Relationship Id="rId3" Type="http://schemas.openxmlformats.org/officeDocument/2006/relationships/slideLayout" Target="../slideLayouts/slideLayout179.xml"/><Relationship Id="rId7" Type="http://schemas.openxmlformats.org/officeDocument/2006/relationships/slideLayout" Target="../slideLayouts/slideLayout183.xml"/><Relationship Id="rId12" Type="http://schemas.openxmlformats.org/officeDocument/2006/relationships/theme" Target="../theme/theme16.xml"/><Relationship Id="rId2" Type="http://schemas.openxmlformats.org/officeDocument/2006/relationships/slideLayout" Target="../slideLayouts/slideLayout178.xml"/><Relationship Id="rId1" Type="http://schemas.openxmlformats.org/officeDocument/2006/relationships/slideLayout" Target="../slideLayouts/slideLayout177.xml"/><Relationship Id="rId6" Type="http://schemas.openxmlformats.org/officeDocument/2006/relationships/slideLayout" Target="../slideLayouts/slideLayout182.xml"/><Relationship Id="rId11" Type="http://schemas.openxmlformats.org/officeDocument/2006/relationships/slideLayout" Target="../slideLayouts/slideLayout187.xml"/><Relationship Id="rId5" Type="http://schemas.openxmlformats.org/officeDocument/2006/relationships/slideLayout" Target="../slideLayouts/slideLayout181.xml"/><Relationship Id="rId10" Type="http://schemas.openxmlformats.org/officeDocument/2006/relationships/slideLayout" Target="../slideLayouts/slideLayout186.xml"/><Relationship Id="rId4" Type="http://schemas.openxmlformats.org/officeDocument/2006/relationships/slideLayout" Target="../slideLayouts/slideLayout180.xml"/><Relationship Id="rId9" Type="http://schemas.openxmlformats.org/officeDocument/2006/relationships/slideLayout" Target="../slideLayouts/slideLayout185.xml"/></Relationships>
</file>

<file path=ppt/slideMasters/_rels/slideMaster17.xml.rels><?xml version="1.0" encoding="UTF-8" standalone="yes"?>
<Relationships xmlns="http://schemas.openxmlformats.org/package/2006/relationships"><Relationship Id="rId8" Type="http://schemas.openxmlformats.org/officeDocument/2006/relationships/slideLayout" Target="../slideLayouts/slideLayout195.xml"/><Relationship Id="rId13" Type="http://schemas.openxmlformats.org/officeDocument/2006/relationships/tags" Target="../tags/tag29.xml"/><Relationship Id="rId3" Type="http://schemas.openxmlformats.org/officeDocument/2006/relationships/slideLayout" Target="../slideLayouts/slideLayout190.xml"/><Relationship Id="rId7" Type="http://schemas.openxmlformats.org/officeDocument/2006/relationships/slideLayout" Target="../slideLayouts/slideLayout194.xml"/><Relationship Id="rId12" Type="http://schemas.openxmlformats.org/officeDocument/2006/relationships/tags" Target="../tags/tag28.xml"/><Relationship Id="rId2" Type="http://schemas.openxmlformats.org/officeDocument/2006/relationships/slideLayout" Target="../slideLayouts/slideLayout189.xml"/><Relationship Id="rId1" Type="http://schemas.openxmlformats.org/officeDocument/2006/relationships/slideLayout" Target="../slideLayouts/slideLayout188.xml"/><Relationship Id="rId6" Type="http://schemas.openxmlformats.org/officeDocument/2006/relationships/slideLayout" Target="../slideLayouts/slideLayout193.xml"/><Relationship Id="rId11" Type="http://schemas.openxmlformats.org/officeDocument/2006/relationships/theme" Target="../theme/theme17.xml"/><Relationship Id="rId5" Type="http://schemas.openxmlformats.org/officeDocument/2006/relationships/slideLayout" Target="../slideLayouts/slideLayout192.xml"/><Relationship Id="rId10" Type="http://schemas.openxmlformats.org/officeDocument/2006/relationships/slideLayout" Target="../slideLayouts/slideLayout197.xml"/><Relationship Id="rId4" Type="http://schemas.openxmlformats.org/officeDocument/2006/relationships/slideLayout" Target="../slideLayouts/slideLayout191.xml"/><Relationship Id="rId9" Type="http://schemas.openxmlformats.org/officeDocument/2006/relationships/slideLayout" Target="../slideLayouts/slideLayout196.xml"/><Relationship Id="rId14" Type="http://schemas.openxmlformats.org/officeDocument/2006/relationships/tags" Target="../tags/tag30.xml"/></Relationships>
</file>

<file path=ppt/slideMasters/_rels/slideMaster18.xml.rels><?xml version="1.0" encoding="UTF-8" standalone="yes"?>
<Relationships xmlns="http://schemas.openxmlformats.org/package/2006/relationships"><Relationship Id="rId8" Type="http://schemas.openxmlformats.org/officeDocument/2006/relationships/slideLayout" Target="../slideLayouts/slideLayout205.xml"/><Relationship Id="rId13" Type="http://schemas.openxmlformats.org/officeDocument/2006/relationships/tags" Target="../tags/tag32.xml"/><Relationship Id="rId3" Type="http://schemas.openxmlformats.org/officeDocument/2006/relationships/slideLayout" Target="../slideLayouts/slideLayout200.xml"/><Relationship Id="rId7" Type="http://schemas.openxmlformats.org/officeDocument/2006/relationships/slideLayout" Target="../slideLayouts/slideLayout204.xml"/><Relationship Id="rId12" Type="http://schemas.openxmlformats.org/officeDocument/2006/relationships/tags" Target="../tags/tag31.xml"/><Relationship Id="rId2" Type="http://schemas.openxmlformats.org/officeDocument/2006/relationships/slideLayout" Target="../slideLayouts/slideLayout199.xml"/><Relationship Id="rId1" Type="http://schemas.openxmlformats.org/officeDocument/2006/relationships/slideLayout" Target="../slideLayouts/slideLayout198.xml"/><Relationship Id="rId6" Type="http://schemas.openxmlformats.org/officeDocument/2006/relationships/slideLayout" Target="../slideLayouts/slideLayout203.xml"/><Relationship Id="rId11" Type="http://schemas.openxmlformats.org/officeDocument/2006/relationships/theme" Target="../theme/theme18.xml"/><Relationship Id="rId5" Type="http://schemas.openxmlformats.org/officeDocument/2006/relationships/slideLayout" Target="../slideLayouts/slideLayout202.xml"/><Relationship Id="rId10" Type="http://schemas.openxmlformats.org/officeDocument/2006/relationships/slideLayout" Target="../slideLayouts/slideLayout207.xml"/><Relationship Id="rId4" Type="http://schemas.openxmlformats.org/officeDocument/2006/relationships/slideLayout" Target="../slideLayouts/slideLayout201.xml"/><Relationship Id="rId9" Type="http://schemas.openxmlformats.org/officeDocument/2006/relationships/slideLayout" Target="../slideLayouts/slideLayout206.xml"/><Relationship Id="rId14" Type="http://schemas.openxmlformats.org/officeDocument/2006/relationships/tags" Target="../tags/tag33.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13" Type="http://schemas.openxmlformats.org/officeDocument/2006/relationships/slideLayout" Target="../slideLayouts/slideLayout26.xml"/><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slideLayout" Target="../slideLayouts/slideLayout25.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 Id="rId14"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4.xml"/><Relationship Id="rId13" Type="http://schemas.openxmlformats.org/officeDocument/2006/relationships/slideLayout" Target="../slideLayouts/slideLayout39.xml"/><Relationship Id="rId18" Type="http://schemas.openxmlformats.org/officeDocument/2006/relationships/slideLayout" Target="../slideLayouts/slideLayout44.xml"/><Relationship Id="rId3" Type="http://schemas.openxmlformats.org/officeDocument/2006/relationships/slideLayout" Target="../slideLayouts/slideLayout29.xml"/><Relationship Id="rId21" Type="http://schemas.openxmlformats.org/officeDocument/2006/relationships/slideLayout" Target="../slideLayouts/slideLayout47.xml"/><Relationship Id="rId7" Type="http://schemas.openxmlformats.org/officeDocument/2006/relationships/slideLayout" Target="../slideLayouts/slideLayout33.xml"/><Relationship Id="rId12" Type="http://schemas.openxmlformats.org/officeDocument/2006/relationships/slideLayout" Target="../slideLayouts/slideLayout38.xml"/><Relationship Id="rId17" Type="http://schemas.openxmlformats.org/officeDocument/2006/relationships/slideLayout" Target="../slideLayouts/slideLayout43.xml"/><Relationship Id="rId2" Type="http://schemas.openxmlformats.org/officeDocument/2006/relationships/slideLayout" Target="../slideLayouts/slideLayout28.xml"/><Relationship Id="rId16" Type="http://schemas.openxmlformats.org/officeDocument/2006/relationships/slideLayout" Target="../slideLayouts/slideLayout42.xml"/><Relationship Id="rId20" Type="http://schemas.openxmlformats.org/officeDocument/2006/relationships/slideLayout" Target="../slideLayouts/slideLayout46.xml"/><Relationship Id="rId1" Type="http://schemas.openxmlformats.org/officeDocument/2006/relationships/slideLayout" Target="../slideLayouts/slideLayout27.xml"/><Relationship Id="rId6" Type="http://schemas.openxmlformats.org/officeDocument/2006/relationships/slideLayout" Target="../slideLayouts/slideLayout32.xml"/><Relationship Id="rId11" Type="http://schemas.openxmlformats.org/officeDocument/2006/relationships/slideLayout" Target="../slideLayouts/slideLayout37.xml"/><Relationship Id="rId5" Type="http://schemas.openxmlformats.org/officeDocument/2006/relationships/slideLayout" Target="../slideLayouts/slideLayout31.xml"/><Relationship Id="rId15" Type="http://schemas.openxmlformats.org/officeDocument/2006/relationships/slideLayout" Target="../slideLayouts/slideLayout41.xml"/><Relationship Id="rId23" Type="http://schemas.openxmlformats.org/officeDocument/2006/relationships/tags" Target="../tags/tag1.xml"/><Relationship Id="rId10" Type="http://schemas.openxmlformats.org/officeDocument/2006/relationships/slideLayout" Target="../slideLayouts/slideLayout36.xml"/><Relationship Id="rId19" Type="http://schemas.openxmlformats.org/officeDocument/2006/relationships/slideLayout" Target="../slideLayouts/slideLayout45.xml"/><Relationship Id="rId4" Type="http://schemas.openxmlformats.org/officeDocument/2006/relationships/slideLayout" Target="../slideLayouts/slideLayout30.xml"/><Relationship Id="rId9" Type="http://schemas.openxmlformats.org/officeDocument/2006/relationships/slideLayout" Target="../slideLayouts/slideLayout35.xml"/><Relationship Id="rId14" Type="http://schemas.openxmlformats.org/officeDocument/2006/relationships/slideLayout" Target="../slideLayouts/slideLayout40.xml"/><Relationship Id="rId22" Type="http://schemas.openxmlformats.org/officeDocument/2006/relationships/theme" Target="../theme/theme3.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55.xml"/><Relationship Id="rId13" Type="http://schemas.openxmlformats.org/officeDocument/2006/relationships/tags" Target="../tags/tag2.xml"/><Relationship Id="rId3" Type="http://schemas.openxmlformats.org/officeDocument/2006/relationships/slideLayout" Target="../slideLayouts/slideLayout50.xml"/><Relationship Id="rId7" Type="http://schemas.openxmlformats.org/officeDocument/2006/relationships/slideLayout" Target="../slideLayouts/slideLayout54.xml"/><Relationship Id="rId12" Type="http://schemas.openxmlformats.org/officeDocument/2006/relationships/theme" Target="../theme/theme4.xml"/><Relationship Id="rId2" Type="http://schemas.openxmlformats.org/officeDocument/2006/relationships/slideLayout" Target="../slideLayouts/slideLayout49.xml"/><Relationship Id="rId1" Type="http://schemas.openxmlformats.org/officeDocument/2006/relationships/slideLayout" Target="../slideLayouts/slideLayout48.xml"/><Relationship Id="rId6" Type="http://schemas.openxmlformats.org/officeDocument/2006/relationships/slideLayout" Target="../slideLayouts/slideLayout53.xml"/><Relationship Id="rId11" Type="http://schemas.openxmlformats.org/officeDocument/2006/relationships/slideLayout" Target="../slideLayouts/slideLayout58.xml"/><Relationship Id="rId5" Type="http://schemas.openxmlformats.org/officeDocument/2006/relationships/slideLayout" Target="../slideLayouts/slideLayout52.xml"/><Relationship Id="rId15" Type="http://schemas.openxmlformats.org/officeDocument/2006/relationships/tags" Target="../tags/tag4.xml"/><Relationship Id="rId10" Type="http://schemas.openxmlformats.org/officeDocument/2006/relationships/slideLayout" Target="../slideLayouts/slideLayout57.xml"/><Relationship Id="rId4" Type="http://schemas.openxmlformats.org/officeDocument/2006/relationships/slideLayout" Target="../slideLayouts/slideLayout51.xml"/><Relationship Id="rId9" Type="http://schemas.openxmlformats.org/officeDocument/2006/relationships/slideLayout" Target="../slideLayouts/slideLayout56.xml"/><Relationship Id="rId14" Type="http://schemas.openxmlformats.org/officeDocument/2006/relationships/tags" Target="../tags/tag3.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66.xml"/><Relationship Id="rId3" Type="http://schemas.openxmlformats.org/officeDocument/2006/relationships/slideLayout" Target="../slideLayouts/slideLayout61.xml"/><Relationship Id="rId7" Type="http://schemas.openxmlformats.org/officeDocument/2006/relationships/slideLayout" Target="../slideLayouts/slideLayout65.xml"/><Relationship Id="rId12" Type="http://schemas.openxmlformats.org/officeDocument/2006/relationships/theme" Target="../theme/theme5.xml"/><Relationship Id="rId2" Type="http://schemas.openxmlformats.org/officeDocument/2006/relationships/slideLayout" Target="../slideLayouts/slideLayout60.xml"/><Relationship Id="rId1" Type="http://schemas.openxmlformats.org/officeDocument/2006/relationships/slideLayout" Target="../slideLayouts/slideLayout59.xml"/><Relationship Id="rId6" Type="http://schemas.openxmlformats.org/officeDocument/2006/relationships/slideLayout" Target="../slideLayouts/slideLayout64.xml"/><Relationship Id="rId11" Type="http://schemas.openxmlformats.org/officeDocument/2006/relationships/slideLayout" Target="../slideLayouts/slideLayout69.xml"/><Relationship Id="rId5" Type="http://schemas.openxmlformats.org/officeDocument/2006/relationships/slideLayout" Target="../slideLayouts/slideLayout63.xml"/><Relationship Id="rId10" Type="http://schemas.openxmlformats.org/officeDocument/2006/relationships/slideLayout" Target="../slideLayouts/slideLayout68.xml"/><Relationship Id="rId4" Type="http://schemas.openxmlformats.org/officeDocument/2006/relationships/slideLayout" Target="../slideLayouts/slideLayout62.xml"/><Relationship Id="rId9" Type="http://schemas.openxmlformats.org/officeDocument/2006/relationships/slideLayout" Target="../slideLayouts/slideLayout67.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77.xml"/><Relationship Id="rId13" Type="http://schemas.openxmlformats.org/officeDocument/2006/relationships/tags" Target="../tags/tag6.xml"/><Relationship Id="rId3" Type="http://schemas.openxmlformats.org/officeDocument/2006/relationships/slideLayout" Target="../slideLayouts/slideLayout72.xml"/><Relationship Id="rId7" Type="http://schemas.openxmlformats.org/officeDocument/2006/relationships/slideLayout" Target="../slideLayouts/slideLayout76.xml"/><Relationship Id="rId12" Type="http://schemas.openxmlformats.org/officeDocument/2006/relationships/tags" Target="../tags/tag5.xml"/><Relationship Id="rId2" Type="http://schemas.openxmlformats.org/officeDocument/2006/relationships/slideLayout" Target="../slideLayouts/slideLayout71.xml"/><Relationship Id="rId1" Type="http://schemas.openxmlformats.org/officeDocument/2006/relationships/slideLayout" Target="../slideLayouts/slideLayout70.xml"/><Relationship Id="rId6" Type="http://schemas.openxmlformats.org/officeDocument/2006/relationships/slideLayout" Target="../slideLayouts/slideLayout75.xml"/><Relationship Id="rId11" Type="http://schemas.openxmlformats.org/officeDocument/2006/relationships/theme" Target="../theme/theme6.xml"/><Relationship Id="rId5" Type="http://schemas.openxmlformats.org/officeDocument/2006/relationships/slideLayout" Target="../slideLayouts/slideLayout74.xml"/><Relationship Id="rId10" Type="http://schemas.openxmlformats.org/officeDocument/2006/relationships/slideLayout" Target="../slideLayouts/slideLayout79.xml"/><Relationship Id="rId4" Type="http://schemas.openxmlformats.org/officeDocument/2006/relationships/slideLayout" Target="../slideLayouts/slideLayout73.xml"/><Relationship Id="rId9" Type="http://schemas.openxmlformats.org/officeDocument/2006/relationships/slideLayout" Target="../slideLayouts/slideLayout78.xml"/><Relationship Id="rId14" Type="http://schemas.openxmlformats.org/officeDocument/2006/relationships/tags" Target="../tags/tag7.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87.xml"/><Relationship Id="rId13" Type="http://schemas.openxmlformats.org/officeDocument/2006/relationships/tags" Target="../tags/tag9.xml"/><Relationship Id="rId3" Type="http://schemas.openxmlformats.org/officeDocument/2006/relationships/slideLayout" Target="../slideLayouts/slideLayout82.xml"/><Relationship Id="rId7" Type="http://schemas.openxmlformats.org/officeDocument/2006/relationships/slideLayout" Target="../slideLayouts/slideLayout86.xml"/><Relationship Id="rId12" Type="http://schemas.openxmlformats.org/officeDocument/2006/relationships/tags" Target="../tags/tag8.xml"/><Relationship Id="rId2" Type="http://schemas.openxmlformats.org/officeDocument/2006/relationships/slideLayout" Target="../slideLayouts/slideLayout81.xml"/><Relationship Id="rId1" Type="http://schemas.openxmlformats.org/officeDocument/2006/relationships/slideLayout" Target="../slideLayouts/slideLayout80.xml"/><Relationship Id="rId6" Type="http://schemas.openxmlformats.org/officeDocument/2006/relationships/slideLayout" Target="../slideLayouts/slideLayout85.xml"/><Relationship Id="rId11" Type="http://schemas.openxmlformats.org/officeDocument/2006/relationships/theme" Target="../theme/theme7.xml"/><Relationship Id="rId5" Type="http://schemas.openxmlformats.org/officeDocument/2006/relationships/slideLayout" Target="../slideLayouts/slideLayout84.xml"/><Relationship Id="rId10" Type="http://schemas.openxmlformats.org/officeDocument/2006/relationships/slideLayout" Target="../slideLayouts/slideLayout89.xml"/><Relationship Id="rId4" Type="http://schemas.openxmlformats.org/officeDocument/2006/relationships/slideLayout" Target="../slideLayouts/slideLayout83.xml"/><Relationship Id="rId9" Type="http://schemas.openxmlformats.org/officeDocument/2006/relationships/slideLayout" Target="../slideLayouts/slideLayout88.xml"/><Relationship Id="rId14" Type="http://schemas.openxmlformats.org/officeDocument/2006/relationships/tags" Target="../tags/tag10.xml"/></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97.xml"/><Relationship Id="rId13" Type="http://schemas.openxmlformats.org/officeDocument/2006/relationships/theme" Target="../theme/theme8.xml"/><Relationship Id="rId3" Type="http://schemas.openxmlformats.org/officeDocument/2006/relationships/slideLayout" Target="../slideLayouts/slideLayout92.xml"/><Relationship Id="rId7" Type="http://schemas.openxmlformats.org/officeDocument/2006/relationships/slideLayout" Target="../slideLayouts/slideLayout96.xml"/><Relationship Id="rId12" Type="http://schemas.openxmlformats.org/officeDocument/2006/relationships/slideLayout" Target="../slideLayouts/slideLayout101.xml"/><Relationship Id="rId2" Type="http://schemas.openxmlformats.org/officeDocument/2006/relationships/slideLayout" Target="../slideLayouts/slideLayout91.xml"/><Relationship Id="rId1" Type="http://schemas.openxmlformats.org/officeDocument/2006/relationships/slideLayout" Target="../slideLayouts/slideLayout90.xml"/><Relationship Id="rId6" Type="http://schemas.openxmlformats.org/officeDocument/2006/relationships/slideLayout" Target="../slideLayouts/slideLayout95.xml"/><Relationship Id="rId11" Type="http://schemas.openxmlformats.org/officeDocument/2006/relationships/slideLayout" Target="../slideLayouts/slideLayout100.xml"/><Relationship Id="rId5" Type="http://schemas.openxmlformats.org/officeDocument/2006/relationships/slideLayout" Target="../slideLayouts/slideLayout94.xml"/><Relationship Id="rId10" Type="http://schemas.openxmlformats.org/officeDocument/2006/relationships/slideLayout" Target="../slideLayouts/slideLayout99.xml"/><Relationship Id="rId4" Type="http://schemas.openxmlformats.org/officeDocument/2006/relationships/slideLayout" Target="../slideLayouts/slideLayout93.xml"/><Relationship Id="rId9" Type="http://schemas.openxmlformats.org/officeDocument/2006/relationships/slideLayout" Target="../slideLayouts/slideLayout98.xml"/><Relationship Id="rId14" Type="http://schemas.openxmlformats.org/officeDocument/2006/relationships/tags" Target="../tags/tag11.xml"/></Relationships>
</file>

<file path=ppt/slideMasters/_rels/slideMaster9.xml.rels><?xml version="1.0" encoding="UTF-8" standalone="yes"?>
<Relationships xmlns="http://schemas.openxmlformats.org/package/2006/relationships"><Relationship Id="rId8" Type="http://schemas.openxmlformats.org/officeDocument/2006/relationships/slideLayout" Target="../slideLayouts/slideLayout109.xml"/><Relationship Id="rId13" Type="http://schemas.openxmlformats.org/officeDocument/2006/relationships/tags" Target="../tags/tag12.xml"/><Relationship Id="rId3" Type="http://schemas.openxmlformats.org/officeDocument/2006/relationships/slideLayout" Target="../slideLayouts/slideLayout104.xml"/><Relationship Id="rId7" Type="http://schemas.openxmlformats.org/officeDocument/2006/relationships/slideLayout" Target="../slideLayouts/slideLayout108.xml"/><Relationship Id="rId12" Type="http://schemas.openxmlformats.org/officeDocument/2006/relationships/theme" Target="../theme/theme9.xml"/><Relationship Id="rId2" Type="http://schemas.openxmlformats.org/officeDocument/2006/relationships/slideLayout" Target="../slideLayouts/slideLayout103.xml"/><Relationship Id="rId1" Type="http://schemas.openxmlformats.org/officeDocument/2006/relationships/slideLayout" Target="../slideLayouts/slideLayout102.xml"/><Relationship Id="rId6" Type="http://schemas.openxmlformats.org/officeDocument/2006/relationships/slideLayout" Target="../slideLayouts/slideLayout107.xml"/><Relationship Id="rId11" Type="http://schemas.openxmlformats.org/officeDocument/2006/relationships/slideLayout" Target="../slideLayouts/slideLayout112.xml"/><Relationship Id="rId5" Type="http://schemas.openxmlformats.org/officeDocument/2006/relationships/slideLayout" Target="../slideLayouts/slideLayout106.xml"/><Relationship Id="rId15" Type="http://schemas.openxmlformats.org/officeDocument/2006/relationships/tags" Target="../tags/tag14.xml"/><Relationship Id="rId10" Type="http://schemas.openxmlformats.org/officeDocument/2006/relationships/slideLayout" Target="../slideLayouts/slideLayout111.xml"/><Relationship Id="rId4" Type="http://schemas.openxmlformats.org/officeDocument/2006/relationships/slideLayout" Target="../slideLayouts/slideLayout105.xml"/><Relationship Id="rId9" Type="http://schemas.openxmlformats.org/officeDocument/2006/relationships/slideLayout" Target="../slideLayouts/slideLayout110.xml"/><Relationship Id="rId14" Type="http://schemas.openxmlformats.org/officeDocument/2006/relationships/tags" Target="../tags/tag13.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a:xfrm>
            <a:off x="633413" y="365125"/>
            <a:ext cx="7886700" cy="1325563"/>
          </a:xfrm>
          <a:prstGeom prst="rect">
            <a:avLst/>
          </a:prstGeom>
          <a:noFill/>
          <a:ln w="9525">
            <a:noFill/>
          </a:ln>
        </p:spPr>
        <p:txBody>
          <a:bodyPr anchor="ctr"/>
          <a:lstStyle/>
          <a:p>
            <a:pPr lvl="0"/>
            <a:r>
              <a:rPr lang="zh-CN" altLang="en-US" dirty="0"/>
              <a:t>单击此处编辑母版标题样式</a:t>
            </a:r>
          </a:p>
        </p:txBody>
      </p:sp>
      <p:sp>
        <p:nvSpPr>
          <p:cNvPr id="1027" name="Text Placeholder 2"/>
          <p:cNvSpPr>
            <a:spLocks noGrp="1"/>
          </p:cNvSpPr>
          <p:nvPr>
            <p:ph type="body"/>
          </p:nvPr>
        </p:nvSpPr>
        <p:spPr>
          <a:xfrm>
            <a:off x="633413" y="1828800"/>
            <a:ext cx="7886700" cy="4351338"/>
          </a:xfrm>
          <a:prstGeom prst="rect">
            <a:avLst/>
          </a:prstGeom>
          <a:noFill/>
          <a:ln w="9525">
            <a:noFill/>
          </a:ln>
        </p:spPr>
        <p:txBody>
          <a:bodyPr anchor="t"/>
          <a:lstStyle/>
          <a:p>
            <a:pPr lvl="0" indent="-171450"/>
            <a:r>
              <a:rPr lang="zh-CN" altLang="en-US" dirty="0"/>
              <a:t>编辑母版文本样式</a:t>
            </a:r>
          </a:p>
          <a:p>
            <a:pPr lvl="1" indent="-171450"/>
            <a:r>
              <a:rPr lang="zh-CN" altLang="en-US" dirty="0"/>
              <a:t>第二级</a:t>
            </a:r>
          </a:p>
          <a:p>
            <a:pPr lvl="2" indent="-171450"/>
            <a:r>
              <a:rPr lang="zh-CN" altLang="en-US" dirty="0"/>
              <a:t>第三级</a:t>
            </a:r>
          </a:p>
          <a:p>
            <a:pPr lvl="3" indent="-171450"/>
            <a:r>
              <a:rPr lang="zh-CN" altLang="en-US" dirty="0"/>
              <a:t>第四级</a:t>
            </a:r>
          </a:p>
          <a:p>
            <a:pPr lvl="4" indent="-171450"/>
            <a:r>
              <a:rPr lang="zh-CN" altLang="en-US" dirty="0"/>
              <a:t>第五级</a:t>
            </a:r>
            <a:endParaRPr lang="en-US" altLang="zh-CN" dirty="0"/>
          </a:p>
        </p:txBody>
      </p:sp>
      <p:sp>
        <p:nvSpPr>
          <p:cNvPr id="4" name="Date Placeholder 3"/>
          <p:cNvSpPr>
            <a:spLocks noGrp="1"/>
          </p:cNvSpPr>
          <p:nvPr>
            <p:ph type="dt" sz="half" idx="2"/>
          </p:nvPr>
        </p:nvSpPr>
        <p:spPr>
          <a:xfrm>
            <a:off x="628650" y="6356350"/>
            <a:ext cx="2057400" cy="365125"/>
          </a:xfrm>
          <a:prstGeom prst="rect">
            <a:avLst/>
          </a:prstGeom>
        </p:spPr>
        <p:txBody>
          <a:bodyPr vert="horz" lIns="91440" tIns="45720" rIns="91440" bIns="45720" rtlCol="0" anchor="ctr"/>
          <a:lstStyle>
            <a:lvl1pPr algn="l" eaLnBrk="1" fontAlgn="auto" hangingPunct="1">
              <a:spcBef>
                <a:spcPts val="0"/>
              </a:spcBef>
              <a:spcAft>
                <a:spcPts val="0"/>
              </a:spcAft>
              <a:defRPr sz="825">
                <a:solidFill>
                  <a:schemeClr val="tx1">
                    <a:lumMod val="65000"/>
                    <a:lumOff val="35000"/>
                  </a:schemeClr>
                </a:solidFill>
                <a:latin typeface="+mn-lt"/>
              </a:defRPr>
            </a:lvl1pPr>
          </a:lstStyle>
          <a:p>
            <a:pPr marL="0" marR="0" lvl="0" indent="0" algn="l" defTabSz="914400" rtl="0" eaLnBrk="1" fontAlgn="auto" latinLnBrk="0" hangingPunct="1">
              <a:lnSpc>
                <a:spcPct val="100000"/>
              </a:lnSpc>
              <a:spcBef>
                <a:spcPts val="0"/>
              </a:spcBef>
              <a:spcAft>
                <a:spcPts val="0"/>
              </a:spcAft>
              <a:buClrTx/>
              <a:buSzTx/>
              <a:buFontTx/>
              <a:buNone/>
              <a:defRPr/>
            </a:pPr>
            <a:fld id="{2C9BB1BB-7A95-440E-9740-7BEB13F8DB6C}" type="datetime1">
              <a:rPr kumimoji="0" lang="zh-CN" altLang="en-US" sz="825" b="0" i="0" u="none" strike="noStrike" kern="1200" cap="none" spc="0" normalizeH="0" baseline="0" noProof="0" smtClean="0">
                <a:ln>
                  <a:noFill/>
                </a:ln>
                <a:solidFill>
                  <a:schemeClr val="tx1">
                    <a:lumMod val="65000"/>
                    <a:lumOff val="35000"/>
                  </a:schemeClr>
                </a:solidFill>
                <a:effectLst/>
                <a:uLnTx/>
                <a:uFillTx/>
                <a:latin typeface="+mn-lt"/>
                <a:ea typeface="+mn-ea"/>
                <a:cs typeface="+mn-cs"/>
              </a:rPr>
              <a:t>2019/2/21</a:t>
            </a:fld>
            <a:endParaRPr kumimoji="0" lang="en-US" altLang="zh-CN" sz="825" b="0" i="0" u="none" strike="noStrike" kern="1200" cap="none" spc="0" normalizeH="0" baseline="0" noProof="0">
              <a:ln>
                <a:noFill/>
              </a:ln>
              <a:solidFill>
                <a:schemeClr val="tx1">
                  <a:lumMod val="65000"/>
                  <a:lumOff val="35000"/>
                </a:schemeClr>
              </a:solidFill>
              <a:effectLst/>
              <a:uLnTx/>
              <a:uFillTx/>
              <a:latin typeface="+mn-lt"/>
              <a:ea typeface="+mn-ea"/>
              <a:cs typeface="+mn-cs"/>
            </a:endParaRPr>
          </a:p>
        </p:txBody>
      </p:sp>
      <p:sp>
        <p:nvSpPr>
          <p:cNvPr id="5" name="Footer Placeholder 4"/>
          <p:cNvSpPr>
            <a:spLocks noGrp="1"/>
          </p:cNvSpPr>
          <p:nvPr>
            <p:ph type="ftr" sz="quarter" idx="3"/>
          </p:nvPr>
        </p:nvSpPr>
        <p:spPr>
          <a:xfrm>
            <a:off x="3028950" y="6356350"/>
            <a:ext cx="3086100" cy="365125"/>
          </a:xfrm>
          <a:prstGeom prst="rect">
            <a:avLst/>
          </a:prstGeom>
        </p:spPr>
        <p:txBody>
          <a:bodyPr vert="horz" lIns="91440" tIns="45720" rIns="91440" bIns="45720" rtlCol="0" anchor="ctr"/>
          <a:lstStyle>
            <a:lvl1pPr algn="ctr" eaLnBrk="1" fontAlgn="auto" hangingPunct="1">
              <a:spcBef>
                <a:spcPts val="0"/>
              </a:spcBef>
              <a:spcAft>
                <a:spcPts val="0"/>
              </a:spcAft>
              <a:defRPr sz="825">
                <a:solidFill>
                  <a:schemeClr val="tx1">
                    <a:lumMod val="65000"/>
                    <a:lumOff val="35000"/>
                  </a:schemeClr>
                </a:solidFill>
                <a:latin typeface="+mn-lt"/>
              </a:defRPr>
            </a:lvl1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altLang="zh-CN" sz="825" b="0" i="0" u="none" strike="noStrike" kern="1200" cap="none" spc="0" normalizeH="0" baseline="0" noProof="0">
              <a:ln>
                <a:noFill/>
              </a:ln>
              <a:solidFill>
                <a:schemeClr val="tx1">
                  <a:lumMod val="65000"/>
                  <a:lumOff val="35000"/>
                </a:schemeClr>
              </a:solidFill>
              <a:effectLst/>
              <a:uLnTx/>
              <a:uFillTx/>
              <a:latin typeface="+mn-lt"/>
              <a:ea typeface="+mn-ea"/>
              <a:cs typeface="+mn-cs"/>
            </a:endParaRPr>
          </a:p>
        </p:txBody>
      </p:sp>
      <p:sp>
        <p:nvSpPr>
          <p:cNvPr id="6" name="Slide Number Placeholder 5"/>
          <p:cNvSpPr>
            <a:spLocks noGrp="1"/>
          </p:cNvSpPr>
          <p:nvPr>
            <p:ph type="sldNum" sz="quarter" idx="4"/>
          </p:nvPr>
        </p:nvSpPr>
        <p:spPr>
          <a:xfrm>
            <a:off x="6462713" y="6356350"/>
            <a:ext cx="2057400" cy="365125"/>
          </a:xfrm>
          <a:prstGeom prst="rect">
            <a:avLst/>
          </a:prstGeom>
        </p:spPr>
        <p:txBody>
          <a:bodyPr vert="horz" lIns="91440" tIns="45720" rIns="91440" bIns="45720" rtlCol="0" anchor="ctr"/>
          <a:lstStyle>
            <a:lvl1pPr algn="r" eaLnBrk="1" fontAlgn="auto" hangingPunct="1">
              <a:spcBef>
                <a:spcPts val="0"/>
              </a:spcBef>
              <a:spcAft>
                <a:spcPts val="0"/>
              </a:spcAft>
              <a:defRPr sz="825" smtClean="0">
                <a:solidFill>
                  <a:schemeClr val="tx1">
                    <a:tint val="75000"/>
                  </a:schemeClr>
                </a:solidFill>
                <a:latin typeface="+mn-lt"/>
              </a:defRPr>
            </a:lvl1pPr>
          </a:lstStyle>
          <a:p>
            <a:pPr marL="0" marR="0" lvl="0" indent="0" algn="r" defTabSz="914400" rtl="0" eaLnBrk="1" fontAlgn="auto" latinLnBrk="0" hangingPunct="1">
              <a:lnSpc>
                <a:spcPct val="100000"/>
              </a:lnSpc>
              <a:spcBef>
                <a:spcPts val="0"/>
              </a:spcBef>
              <a:spcAft>
                <a:spcPts val="0"/>
              </a:spcAft>
              <a:buClrTx/>
              <a:buSzTx/>
              <a:buFontTx/>
              <a:buNone/>
              <a:defRPr/>
            </a:pPr>
            <a:fld id="{660B6196-D268-45FD-A2B1-A579AD189DAF}" type="slidenum">
              <a:rPr kumimoji="0" lang="en-US" altLang="zh-CN" sz="825" b="0" i="0" u="none" strike="noStrike" kern="1200" cap="none" spc="0" normalizeH="0" baseline="0" noProof="0">
                <a:ln>
                  <a:noFill/>
                </a:ln>
                <a:solidFill>
                  <a:schemeClr val="tx1">
                    <a:tint val="75000"/>
                  </a:schemeClr>
                </a:solidFill>
                <a:effectLst/>
                <a:uLnTx/>
                <a:uFillTx/>
                <a:latin typeface="+mn-lt"/>
                <a:ea typeface="+mn-ea"/>
                <a:cs typeface="+mn-cs"/>
              </a:rPr>
              <a:t>‹#›</a:t>
            </a:fld>
            <a:endParaRPr kumimoji="0" lang="en-US" altLang="zh-CN" sz="825" b="0" i="0" u="none" strike="noStrike" kern="1200" cap="none" spc="0" normalizeH="0" baseline="0" noProof="0">
              <a:ln>
                <a:noFill/>
              </a:ln>
              <a:solidFill>
                <a:schemeClr val="tx1">
                  <a:tint val="75000"/>
                </a:schemeClr>
              </a:solidFill>
              <a:effectLst/>
              <a:uLnTx/>
              <a:uFillTx/>
              <a:latin typeface="+mn-lt"/>
              <a:ea typeface="+mn-ea"/>
              <a:cs typeface="+mn-cs"/>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hf sldNum="0" hdr="0" ftr="0"/>
  <p:txStyles>
    <p:titleStyle>
      <a:lvl1pPr algn="l" defTabSz="685800" rtl="0" fontAlgn="base">
        <a:lnSpc>
          <a:spcPct val="90000"/>
        </a:lnSpc>
        <a:spcBef>
          <a:spcPct val="0"/>
        </a:spcBef>
        <a:spcAft>
          <a:spcPct val="0"/>
        </a:spcAft>
        <a:defRPr sz="3300" kern="1200">
          <a:solidFill>
            <a:schemeClr val="tx1"/>
          </a:solidFill>
          <a:latin typeface="华文中宋" panose="02010600040101010101" charset="-122"/>
          <a:ea typeface="华文中宋" panose="02010600040101010101" charset="-122"/>
          <a:cs typeface="+mj-cs"/>
        </a:defRPr>
      </a:lvl1pPr>
      <a:lvl2pPr algn="l" defTabSz="685800" rtl="0" fontAlgn="base">
        <a:lnSpc>
          <a:spcPct val="90000"/>
        </a:lnSpc>
        <a:spcBef>
          <a:spcPct val="0"/>
        </a:spcBef>
        <a:spcAft>
          <a:spcPct val="0"/>
        </a:spcAft>
        <a:defRPr sz="3300">
          <a:solidFill>
            <a:schemeClr val="tx1"/>
          </a:solidFill>
          <a:latin typeface="Calibri Light" panose="020F0302020204030204" pitchFamily="34" charset="0"/>
        </a:defRPr>
      </a:lvl2pPr>
      <a:lvl3pPr algn="l" defTabSz="685800" rtl="0" fontAlgn="base">
        <a:lnSpc>
          <a:spcPct val="90000"/>
        </a:lnSpc>
        <a:spcBef>
          <a:spcPct val="0"/>
        </a:spcBef>
        <a:spcAft>
          <a:spcPct val="0"/>
        </a:spcAft>
        <a:defRPr sz="3300">
          <a:solidFill>
            <a:schemeClr val="tx1"/>
          </a:solidFill>
          <a:latin typeface="Calibri Light" panose="020F0302020204030204" pitchFamily="34" charset="0"/>
        </a:defRPr>
      </a:lvl3pPr>
      <a:lvl4pPr algn="l" defTabSz="685800" rtl="0" fontAlgn="base">
        <a:lnSpc>
          <a:spcPct val="90000"/>
        </a:lnSpc>
        <a:spcBef>
          <a:spcPct val="0"/>
        </a:spcBef>
        <a:spcAft>
          <a:spcPct val="0"/>
        </a:spcAft>
        <a:defRPr sz="3300">
          <a:solidFill>
            <a:schemeClr val="tx1"/>
          </a:solidFill>
          <a:latin typeface="Calibri Light" panose="020F0302020204030204" pitchFamily="34" charset="0"/>
        </a:defRPr>
      </a:lvl4pPr>
      <a:lvl5pPr algn="l" defTabSz="685800" rtl="0" fontAlgn="base">
        <a:lnSpc>
          <a:spcPct val="90000"/>
        </a:lnSpc>
        <a:spcBef>
          <a:spcPct val="0"/>
        </a:spcBef>
        <a:spcAft>
          <a:spcPct val="0"/>
        </a:spcAft>
        <a:defRPr sz="3300">
          <a:solidFill>
            <a:schemeClr val="tx1"/>
          </a:solidFill>
          <a:latin typeface="Calibri Light" panose="020F0302020204030204" pitchFamily="34" charset="0"/>
        </a:defRPr>
      </a:lvl5pPr>
      <a:lvl6pPr marL="457200" algn="l" defTabSz="685800" rtl="0" fontAlgn="base">
        <a:lnSpc>
          <a:spcPct val="90000"/>
        </a:lnSpc>
        <a:spcBef>
          <a:spcPct val="0"/>
        </a:spcBef>
        <a:spcAft>
          <a:spcPct val="0"/>
        </a:spcAft>
        <a:defRPr sz="3300">
          <a:solidFill>
            <a:schemeClr val="tx1"/>
          </a:solidFill>
          <a:latin typeface="Calibri Light" panose="020F0302020204030204" pitchFamily="34" charset="0"/>
        </a:defRPr>
      </a:lvl6pPr>
      <a:lvl7pPr marL="914400" algn="l" defTabSz="685800" rtl="0" fontAlgn="base">
        <a:lnSpc>
          <a:spcPct val="90000"/>
        </a:lnSpc>
        <a:spcBef>
          <a:spcPct val="0"/>
        </a:spcBef>
        <a:spcAft>
          <a:spcPct val="0"/>
        </a:spcAft>
        <a:defRPr sz="3300">
          <a:solidFill>
            <a:schemeClr val="tx1"/>
          </a:solidFill>
          <a:latin typeface="Calibri Light" panose="020F0302020204030204" pitchFamily="34" charset="0"/>
        </a:defRPr>
      </a:lvl7pPr>
      <a:lvl8pPr marL="1371600" algn="l" defTabSz="685800" rtl="0" fontAlgn="base">
        <a:lnSpc>
          <a:spcPct val="90000"/>
        </a:lnSpc>
        <a:spcBef>
          <a:spcPct val="0"/>
        </a:spcBef>
        <a:spcAft>
          <a:spcPct val="0"/>
        </a:spcAft>
        <a:defRPr sz="3300">
          <a:solidFill>
            <a:schemeClr val="tx1"/>
          </a:solidFill>
          <a:latin typeface="Calibri Light" panose="020F0302020204030204" pitchFamily="34" charset="0"/>
        </a:defRPr>
      </a:lvl8pPr>
      <a:lvl9pPr marL="1828800" algn="l" defTabSz="685800" rtl="0" fontAlgn="base">
        <a:lnSpc>
          <a:spcPct val="90000"/>
        </a:lnSpc>
        <a:spcBef>
          <a:spcPct val="0"/>
        </a:spcBef>
        <a:spcAft>
          <a:spcPct val="0"/>
        </a:spcAft>
        <a:defRPr sz="3300">
          <a:solidFill>
            <a:schemeClr val="tx1"/>
          </a:solidFill>
          <a:latin typeface="Calibri Light" panose="020F0302020204030204" pitchFamily="34" charset="0"/>
        </a:defRPr>
      </a:lvl9pPr>
    </p:titleStyle>
    <p:bodyStyle>
      <a:lvl1pPr marL="0" indent="0" algn="l" defTabSz="685800" rtl="0" fontAlgn="base">
        <a:lnSpc>
          <a:spcPct val="90000"/>
        </a:lnSpc>
        <a:spcBef>
          <a:spcPts val="750"/>
        </a:spcBef>
        <a:spcAft>
          <a:spcPct val="0"/>
        </a:spcAft>
        <a:buFont typeface="Wingdings 2" panose="05020102010507070707" pitchFamily="18" charset="2"/>
        <a:buNone/>
        <a:defRPr sz="2400" b="0" kern="1200">
          <a:solidFill>
            <a:schemeClr val="tx1"/>
          </a:solidFill>
          <a:latin typeface="华文中宋" panose="02010600040101010101" charset="-122"/>
          <a:ea typeface="华文中宋" panose="02010600040101010101" charset="-122"/>
          <a:cs typeface="+mn-cs"/>
        </a:defRPr>
      </a:lvl1pPr>
      <a:lvl2pPr marL="342900" indent="0" algn="l" defTabSz="685800" rtl="0" fontAlgn="base">
        <a:lnSpc>
          <a:spcPct val="90000"/>
        </a:lnSpc>
        <a:spcBef>
          <a:spcPts val="375"/>
        </a:spcBef>
        <a:spcAft>
          <a:spcPct val="0"/>
        </a:spcAft>
        <a:buFont typeface="Wingdings 2" panose="05020102010507070707" pitchFamily="18" charset="2"/>
        <a:buNone/>
        <a:defRPr sz="2400" b="0" kern="1200">
          <a:solidFill>
            <a:schemeClr val="tx1"/>
          </a:solidFill>
          <a:latin typeface="华文中宋" panose="02010600040101010101" charset="-122"/>
          <a:ea typeface="华文中宋" panose="02010600040101010101" charset="-122"/>
          <a:cs typeface="+mn-cs"/>
        </a:defRPr>
      </a:lvl2pPr>
      <a:lvl3pPr marL="685800" indent="0" algn="l" defTabSz="685800" rtl="0" fontAlgn="base">
        <a:lnSpc>
          <a:spcPct val="90000"/>
        </a:lnSpc>
        <a:spcBef>
          <a:spcPts val="375"/>
        </a:spcBef>
        <a:spcAft>
          <a:spcPct val="0"/>
        </a:spcAft>
        <a:buFont typeface="Wingdings 2" panose="05020102010507070707" pitchFamily="18" charset="2"/>
        <a:buNone/>
        <a:defRPr sz="2400" b="0" kern="1200">
          <a:solidFill>
            <a:schemeClr val="tx1"/>
          </a:solidFill>
          <a:latin typeface="华文中宋" panose="02010600040101010101" charset="-122"/>
          <a:ea typeface="华文中宋" panose="02010600040101010101" charset="-122"/>
          <a:cs typeface="+mn-cs"/>
        </a:defRPr>
      </a:lvl3pPr>
      <a:lvl4pPr marL="1028700" indent="0" algn="l" defTabSz="685800" rtl="0" fontAlgn="base">
        <a:lnSpc>
          <a:spcPct val="90000"/>
        </a:lnSpc>
        <a:spcBef>
          <a:spcPts val="375"/>
        </a:spcBef>
        <a:spcAft>
          <a:spcPct val="0"/>
        </a:spcAft>
        <a:buFont typeface="Wingdings 2" panose="05020102010507070707" pitchFamily="18" charset="2"/>
        <a:buNone/>
        <a:defRPr sz="2400" b="0" kern="1200">
          <a:solidFill>
            <a:schemeClr val="tx1"/>
          </a:solidFill>
          <a:latin typeface="华文中宋" panose="02010600040101010101" charset="-122"/>
          <a:ea typeface="华文中宋" panose="02010600040101010101" charset="-122"/>
          <a:cs typeface="+mn-cs"/>
        </a:defRPr>
      </a:lvl4pPr>
      <a:lvl5pPr marL="1371600" indent="0" algn="l" defTabSz="685800" rtl="0" fontAlgn="base">
        <a:lnSpc>
          <a:spcPct val="90000"/>
        </a:lnSpc>
        <a:spcBef>
          <a:spcPts val="375"/>
        </a:spcBef>
        <a:spcAft>
          <a:spcPct val="0"/>
        </a:spcAft>
        <a:buFont typeface="Wingdings 2" panose="05020102010507070707" pitchFamily="18" charset="2"/>
        <a:buNone/>
        <a:defRPr sz="2400" b="0" kern="1200">
          <a:solidFill>
            <a:schemeClr val="tx1"/>
          </a:solidFill>
          <a:latin typeface="华文中宋" panose="02010600040101010101" charset="-122"/>
          <a:ea typeface="华文中宋" panose="02010600040101010101" charset="-122"/>
          <a:cs typeface="+mn-cs"/>
        </a:defRPr>
      </a:lvl5pPr>
      <a:lvl6pPr marL="1885950" indent="-171450" algn="l" defTabSz="685800" rtl="0" eaLnBrk="1" latinLnBrk="0" hangingPunct="1">
        <a:spcBef>
          <a:spcPct val="20000"/>
        </a:spcBef>
        <a:buFont typeface="Wingdings 2" panose="05020102010507070707" pitchFamily="18" charset="2"/>
        <a:buChar char=""/>
        <a:defRPr sz="1350" kern="1200">
          <a:solidFill>
            <a:schemeClr val="tx1"/>
          </a:solidFill>
          <a:latin typeface="+mn-lt"/>
          <a:ea typeface="+mn-ea"/>
          <a:cs typeface="+mn-cs"/>
        </a:defRPr>
      </a:lvl6pPr>
      <a:lvl7pPr marL="2228850" indent="-171450" algn="l" defTabSz="685800" rtl="0" eaLnBrk="1" latinLnBrk="0" hangingPunct="1">
        <a:spcBef>
          <a:spcPct val="20000"/>
        </a:spcBef>
        <a:buFont typeface="Wingdings 2" panose="05020102010507070707" pitchFamily="18" charset="2"/>
        <a:buChar char=""/>
        <a:defRPr sz="1350" kern="1200">
          <a:solidFill>
            <a:schemeClr val="tx1"/>
          </a:solidFill>
          <a:latin typeface="+mn-lt"/>
          <a:ea typeface="+mn-ea"/>
          <a:cs typeface="+mn-cs"/>
        </a:defRPr>
      </a:lvl7pPr>
      <a:lvl8pPr marL="2571750" indent="-171450" algn="l" defTabSz="685800" rtl="0" eaLnBrk="1" latinLnBrk="0" hangingPunct="1">
        <a:spcBef>
          <a:spcPct val="20000"/>
        </a:spcBef>
        <a:buFont typeface="Wingdings 2" panose="05020102010507070707" pitchFamily="18" charset="2"/>
        <a:buChar char=""/>
        <a:defRPr sz="1350" kern="1200">
          <a:solidFill>
            <a:schemeClr val="tx1"/>
          </a:solidFill>
          <a:latin typeface="+mn-lt"/>
          <a:ea typeface="+mn-ea"/>
          <a:cs typeface="+mn-cs"/>
        </a:defRPr>
      </a:lvl8pPr>
      <a:lvl9pPr marL="2914650" indent="-171450" algn="l" defTabSz="685800" rtl="0" eaLnBrk="1" latinLnBrk="0" hangingPunct="1">
        <a:spcBef>
          <a:spcPct val="20000"/>
        </a:spcBef>
        <a:buFont typeface="Wingdings 2" panose="05020102010507070707" pitchFamily="18" charset="2"/>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28650" y="365125"/>
            <a:ext cx="78867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28650" y="6356350"/>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311D12E1-50C7-428C-AA1E-5B933800F0AA}" type="datetime1">
              <a:rPr lang="zh-CN" altLang="en-US" smtClean="0"/>
              <a:t>2019/2/21</a:t>
            </a:fld>
            <a:endParaRPr lang="zh-CN" altLang="en-US"/>
          </a:p>
        </p:txBody>
      </p:sp>
      <p:sp>
        <p:nvSpPr>
          <p:cNvPr id="5" name="页脚占位符 4"/>
          <p:cNvSpPr>
            <a:spLocks noGrp="1"/>
          </p:cNvSpPr>
          <p:nvPr>
            <p:ph type="ftr" sz="quarter" idx="3"/>
          </p:nvPr>
        </p:nvSpPr>
        <p:spPr>
          <a:xfrm>
            <a:off x="3028950" y="6356350"/>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457950" y="6356350"/>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0F9045BA-9AC9-4435-A9A0-D822685BA71C}"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770" r:id="rId1"/>
    <p:sldLayoutId id="2147483771" r:id="rId2"/>
    <p:sldLayoutId id="2147483772" r:id="rId3"/>
    <p:sldLayoutId id="2147483773" r:id="rId4"/>
    <p:sldLayoutId id="2147483774" r:id="rId5"/>
    <p:sldLayoutId id="2147483775" r:id="rId6"/>
    <p:sldLayoutId id="2147483776" r:id="rId7"/>
    <p:sldLayoutId id="2147483777" r:id="rId8"/>
    <p:sldLayoutId id="2147483778" r:id="rId9"/>
    <p:sldLayoutId id="2147483779" r:id="rId10"/>
    <p:sldLayoutId id="2147483780" r:id="rId11"/>
  </p:sldLayoutIdLst>
  <p:hf sldNum="0" hdr="0" ftr="0"/>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reserve="1">
  <p:cSld>
    <p:bg>
      <p:bgPr>
        <a:gradFill>
          <a:gsLst>
            <a:gs pos="0">
              <a:schemeClr val="bg1">
                <a:lumMod val="95000"/>
              </a:schemeClr>
            </a:gs>
            <a:gs pos="100000">
              <a:schemeClr val="tx2"/>
            </a:gs>
          </a:gsLst>
          <a:lin ang="5400000" scaled="0"/>
        </a:grad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12"/>
            </p:custDataLst>
          </p:nvPr>
        </p:nvSpPr>
        <p:spPr>
          <a:xfrm>
            <a:off x="628650" y="365125"/>
            <a:ext cx="7886700" cy="1325563"/>
          </a:xfrm>
          <a:prstGeom prst="rect">
            <a:avLst/>
          </a:prstGeom>
        </p:spPr>
        <p:txBody>
          <a:bodyPr vert="horz" lIns="91440" tIns="45720" rIns="91440" bIns="45720" rtlCol="0" anchor="ctr">
            <a:normAutofit/>
          </a:bodyPr>
          <a:lstStyle/>
          <a:p>
            <a:r>
              <a:rPr lang="zh-CN" altLang="en-US" dirty="0"/>
              <a:t>单击此处编辑母版标题样式</a:t>
            </a:r>
          </a:p>
        </p:txBody>
      </p:sp>
      <p:sp>
        <p:nvSpPr>
          <p:cNvPr id="3" name="文本占位符 2"/>
          <p:cNvSpPr>
            <a:spLocks noGrp="1"/>
          </p:cNvSpPr>
          <p:nvPr>
            <p:ph type="body" idx="1"/>
            <p:custDataLst>
              <p:tags r:id="rId13"/>
            </p:custDataLst>
          </p:nvPr>
        </p:nvSpPr>
        <p:spPr>
          <a:xfrm>
            <a:off x="628650" y="1825625"/>
            <a:ext cx="7886700" cy="4351338"/>
          </a:xfrm>
          <a:prstGeom prst="rect">
            <a:avLst/>
          </a:prstGeom>
        </p:spPr>
        <p:txBody>
          <a:bodyPr vert="horz" lIns="91440" tIns="45720" rIns="91440" bIns="45720" rtlCol="0">
            <a:normAutofit/>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 name="日期占位符 3"/>
          <p:cNvSpPr>
            <a:spLocks noGrp="1"/>
          </p:cNvSpPr>
          <p:nvPr>
            <p:ph type="dt" sz="half" idx="2"/>
          </p:nvPr>
        </p:nvSpPr>
        <p:spPr>
          <a:xfrm>
            <a:off x="628650" y="6356350"/>
            <a:ext cx="2057400" cy="365125"/>
          </a:xfrm>
          <a:prstGeom prst="rect">
            <a:avLst/>
          </a:prstGeom>
        </p:spPr>
        <p:txBody>
          <a:bodyPr vert="horz" lIns="91440" tIns="45720" rIns="91440" bIns="45720" rtlCol="0" anchor="ctr">
            <a:normAutofit/>
          </a:bodyPr>
          <a:lstStyle>
            <a:lvl1pPr algn="l">
              <a:defRPr sz="900">
                <a:solidFill>
                  <a:schemeClr val="tx1">
                    <a:tint val="75000"/>
                  </a:schemeClr>
                </a:solidFill>
              </a:defRPr>
            </a:lvl1pPr>
          </a:lstStyle>
          <a:p>
            <a:fld id="{95FD9DDC-4ACA-42C0-BD63-752194C7AC1A}" type="datetime1">
              <a:rPr lang="zh-CN" altLang="en-US" smtClean="0"/>
              <a:t>2019/2/21</a:t>
            </a:fld>
            <a:endParaRPr lang="zh-CN" altLang="en-US"/>
          </a:p>
        </p:txBody>
      </p:sp>
      <p:sp>
        <p:nvSpPr>
          <p:cNvPr id="5" name="页脚占位符 4"/>
          <p:cNvSpPr>
            <a:spLocks noGrp="1"/>
          </p:cNvSpPr>
          <p:nvPr>
            <p:ph type="ftr" sz="quarter" idx="3"/>
          </p:nvPr>
        </p:nvSpPr>
        <p:spPr>
          <a:xfrm>
            <a:off x="3028950" y="6356350"/>
            <a:ext cx="3086100" cy="365125"/>
          </a:xfrm>
          <a:prstGeom prst="rect">
            <a:avLst/>
          </a:prstGeom>
        </p:spPr>
        <p:txBody>
          <a:bodyPr vert="horz" lIns="91440" tIns="45720" rIns="91440" bIns="45720" rtlCol="0" anchor="ctr">
            <a:normAutofit/>
          </a:bodyPr>
          <a:lstStyle>
            <a:lvl1pPr algn="ctr">
              <a:defRPr sz="9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457950" y="6356350"/>
            <a:ext cx="2057400" cy="365125"/>
          </a:xfrm>
          <a:prstGeom prst="rect">
            <a:avLst/>
          </a:prstGeom>
        </p:spPr>
        <p:txBody>
          <a:bodyPr vert="horz" lIns="91440" tIns="45720" rIns="91440" bIns="45720" rtlCol="0" anchor="ctr">
            <a:normAutofit/>
          </a:bodyPr>
          <a:lstStyle>
            <a:lvl1pPr algn="r">
              <a:defRPr sz="900">
                <a:solidFill>
                  <a:schemeClr val="tx1">
                    <a:tint val="75000"/>
                  </a:schemeClr>
                </a:solidFill>
              </a:defRPr>
            </a:lvl1pPr>
          </a:lstStyle>
          <a:p>
            <a:fld id="{49AE70B2-8BF9-45C0-BB95-33D1B9D3A854}" type="slidenum">
              <a:rPr lang="zh-CN" altLang="en-US" smtClean="0"/>
              <a:t>‹#›</a:t>
            </a:fld>
            <a:endParaRPr lang="zh-CN" altLang="en-US"/>
          </a:p>
        </p:txBody>
      </p:sp>
      <p:sp>
        <p:nvSpPr>
          <p:cNvPr id="7" name="KSO_TEMPLATE" hidden="1"/>
          <p:cNvSpPr/>
          <p:nvPr>
            <p:custDataLst>
              <p:tags r:id="rId14"/>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a:p>
        </p:txBody>
      </p:sp>
    </p:spTree>
  </p:cSld>
  <p:clrMap bg1="lt1" tx1="dk1" bg2="lt2" tx2="dk2" accent1="accent1" accent2="accent2" accent3="accent3" accent4="accent4" accent5="accent5" accent6="accent6" hlink="hlink" folHlink="folHlink"/>
  <p:sldLayoutIdLst>
    <p:sldLayoutId id="2147483782" r:id="rId1"/>
    <p:sldLayoutId id="2147483783" r:id="rId2"/>
    <p:sldLayoutId id="2147483784" r:id="rId3"/>
    <p:sldLayoutId id="2147483785" r:id="rId4"/>
    <p:sldLayoutId id="2147483786" r:id="rId5"/>
    <p:sldLayoutId id="2147483787" r:id="rId6"/>
    <p:sldLayoutId id="2147483788" r:id="rId7"/>
    <p:sldLayoutId id="2147483789" r:id="rId8"/>
    <p:sldLayoutId id="2147483790" r:id="rId9"/>
    <p:sldLayoutId id="2147483791" r:id="rId10"/>
  </p:sldLayoutIdLst>
  <p:hf sldNum="0" hdr="0" ftr="0"/>
  <p:txStyles>
    <p:titleStyle>
      <a:lvl1pPr algn="l" defTabSz="685800" rtl="0" eaLnBrk="1" latinLnBrk="0" hangingPunct="1">
        <a:lnSpc>
          <a:spcPct val="90000"/>
        </a:lnSpc>
        <a:spcBef>
          <a:spcPct val="0"/>
        </a:spcBef>
        <a:buNone/>
        <a:defRPr sz="30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18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12.xml><?xml version="1.0" encoding="utf-8"?>
<p:sldMaster xmlns:a="http://schemas.openxmlformats.org/drawingml/2006/main" xmlns:r="http://schemas.openxmlformats.org/officeDocument/2006/relationships" xmlns:p="http://schemas.openxmlformats.org/presentationml/2006/main" preserve="1">
  <p:cSld>
    <p:bg>
      <p:bgPr>
        <a:gradFill>
          <a:gsLst>
            <a:gs pos="0">
              <a:schemeClr val="bg1">
                <a:lumMod val="95000"/>
              </a:schemeClr>
            </a:gs>
            <a:gs pos="100000">
              <a:schemeClr val="tx2"/>
            </a:gs>
          </a:gsLst>
          <a:lin ang="5400000" scaled="0"/>
        </a:grad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12"/>
            </p:custDataLst>
          </p:nvPr>
        </p:nvSpPr>
        <p:spPr>
          <a:xfrm>
            <a:off x="628650" y="365125"/>
            <a:ext cx="7886700" cy="1325563"/>
          </a:xfrm>
          <a:prstGeom prst="rect">
            <a:avLst/>
          </a:prstGeom>
        </p:spPr>
        <p:txBody>
          <a:bodyPr vert="horz" lIns="91440" tIns="45720" rIns="91440" bIns="45720" rtlCol="0" anchor="ctr">
            <a:normAutofit/>
          </a:bodyPr>
          <a:lstStyle/>
          <a:p>
            <a:r>
              <a:rPr lang="zh-CN" altLang="en-US" dirty="0"/>
              <a:t>单击此处编辑母版标题样式</a:t>
            </a:r>
          </a:p>
        </p:txBody>
      </p:sp>
      <p:sp>
        <p:nvSpPr>
          <p:cNvPr id="3" name="文本占位符 2"/>
          <p:cNvSpPr>
            <a:spLocks noGrp="1"/>
          </p:cNvSpPr>
          <p:nvPr>
            <p:ph type="body" idx="1"/>
            <p:custDataLst>
              <p:tags r:id="rId13"/>
            </p:custDataLst>
          </p:nvPr>
        </p:nvSpPr>
        <p:spPr>
          <a:xfrm>
            <a:off x="628650" y="1825625"/>
            <a:ext cx="7886700" cy="4351338"/>
          </a:xfrm>
          <a:prstGeom prst="rect">
            <a:avLst/>
          </a:prstGeom>
        </p:spPr>
        <p:txBody>
          <a:bodyPr vert="horz" lIns="91440" tIns="45720" rIns="91440" bIns="45720" rtlCol="0">
            <a:normAutofit/>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 name="日期占位符 3"/>
          <p:cNvSpPr>
            <a:spLocks noGrp="1"/>
          </p:cNvSpPr>
          <p:nvPr>
            <p:ph type="dt" sz="half" idx="2"/>
          </p:nvPr>
        </p:nvSpPr>
        <p:spPr>
          <a:xfrm>
            <a:off x="628650" y="6356350"/>
            <a:ext cx="2057400" cy="365125"/>
          </a:xfrm>
          <a:prstGeom prst="rect">
            <a:avLst/>
          </a:prstGeom>
        </p:spPr>
        <p:txBody>
          <a:bodyPr vert="horz" lIns="91440" tIns="45720" rIns="91440" bIns="45720" rtlCol="0" anchor="ctr">
            <a:normAutofit/>
          </a:bodyPr>
          <a:lstStyle>
            <a:lvl1pPr algn="l">
              <a:defRPr sz="900">
                <a:solidFill>
                  <a:schemeClr val="tx1">
                    <a:tint val="75000"/>
                  </a:schemeClr>
                </a:solidFill>
              </a:defRPr>
            </a:lvl1pPr>
          </a:lstStyle>
          <a:p>
            <a:fld id="{248D7598-C975-4A7B-BEC9-E281E65EA850}" type="datetime1">
              <a:rPr lang="zh-CN" altLang="en-US" smtClean="0"/>
              <a:t>2019/2/21</a:t>
            </a:fld>
            <a:endParaRPr lang="zh-CN" altLang="en-US"/>
          </a:p>
        </p:txBody>
      </p:sp>
      <p:sp>
        <p:nvSpPr>
          <p:cNvPr id="5" name="页脚占位符 4"/>
          <p:cNvSpPr>
            <a:spLocks noGrp="1"/>
          </p:cNvSpPr>
          <p:nvPr>
            <p:ph type="ftr" sz="quarter" idx="3"/>
          </p:nvPr>
        </p:nvSpPr>
        <p:spPr>
          <a:xfrm>
            <a:off x="3028950" y="6356350"/>
            <a:ext cx="3086100" cy="365125"/>
          </a:xfrm>
          <a:prstGeom prst="rect">
            <a:avLst/>
          </a:prstGeom>
        </p:spPr>
        <p:txBody>
          <a:bodyPr vert="horz" lIns="91440" tIns="45720" rIns="91440" bIns="45720" rtlCol="0" anchor="ctr">
            <a:normAutofit/>
          </a:bodyPr>
          <a:lstStyle>
            <a:lvl1pPr algn="ctr">
              <a:defRPr sz="9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457950" y="6356350"/>
            <a:ext cx="2057400" cy="365125"/>
          </a:xfrm>
          <a:prstGeom prst="rect">
            <a:avLst/>
          </a:prstGeom>
        </p:spPr>
        <p:txBody>
          <a:bodyPr vert="horz" lIns="91440" tIns="45720" rIns="91440" bIns="45720" rtlCol="0" anchor="ctr">
            <a:normAutofit/>
          </a:bodyPr>
          <a:lstStyle>
            <a:lvl1pPr algn="r">
              <a:defRPr sz="900">
                <a:solidFill>
                  <a:schemeClr val="tx1">
                    <a:tint val="75000"/>
                  </a:schemeClr>
                </a:solidFill>
              </a:defRPr>
            </a:lvl1pPr>
          </a:lstStyle>
          <a:p>
            <a:fld id="{49AE70B2-8BF9-45C0-BB95-33D1B9D3A854}" type="slidenum">
              <a:rPr lang="zh-CN" altLang="en-US" smtClean="0"/>
              <a:t>‹#›</a:t>
            </a:fld>
            <a:endParaRPr lang="zh-CN" altLang="en-US"/>
          </a:p>
        </p:txBody>
      </p:sp>
      <p:sp>
        <p:nvSpPr>
          <p:cNvPr id="7" name="KSO_TEMPLATE" hidden="1"/>
          <p:cNvSpPr/>
          <p:nvPr>
            <p:custDataLst>
              <p:tags r:id="rId14"/>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a:p>
        </p:txBody>
      </p:sp>
    </p:spTree>
  </p:cSld>
  <p:clrMap bg1="lt1" tx1="dk1" bg2="lt2" tx2="dk2" accent1="accent1" accent2="accent2" accent3="accent3" accent4="accent4" accent5="accent5" accent6="accent6" hlink="hlink" folHlink="folHlink"/>
  <p:sldLayoutIdLst>
    <p:sldLayoutId id="2147483793" r:id="rId1"/>
    <p:sldLayoutId id="2147483794" r:id="rId2"/>
    <p:sldLayoutId id="2147483795" r:id="rId3"/>
    <p:sldLayoutId id="2147483796" r:id="rId4"/>
    <p:sldLayoutId id="2147483797" r:id="rId5"/>
    <p:sldLayoutId id="2147483798" r:id="rId6"/>
    <p:sldLayoutId id="2147483799" r:id="rId7"/>
    <p:sldLayoutId id="2147483800" r:id="rId8"/>
    <p:sldLayoutId id="2147483801" r:id="rId9"/>
    <p:sldLayoutId id="2147483802" r:id="rId10"/>
  </p:sldLayoutIdLst>
  <p:hf sldNum="0" hdr="0" ftr="0"/>
  <p:txStyles>
    <p:titleStyle>
      <a:lvl1pPr algn="l" defTabSz="685800" rtl="0" eaLnBrk="1" latinLnBrk="0" hangingPunct="1">
        <a:lnSpc>
          <a:spcPct val="90000"/>
        </a:lnSpc>
        <a:spcBef>
          <a:spcPct val="0"/>
        </a:spcBef>
        <a:buNone/>
        <a:defRPr sz="30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18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13.xml><?xml version="1.0" encoding="utf-8"?>
<p:sldMaster xmlns:a="http://schemas.openxmlformats.org/drawingml/2006/main" xmlns:r="http://schemas.openxmlformats.org/officeDocument/2006/relationships" xmlns:p="http://schemas.openxmlformats.org/presentationml/2006/main" preserve="1">
  <p:cSld>
    <p:bg>
      <p:bgPr>
        <a:gradFill>
          <a:gsLst>
            <a:gs pos="0">
              <a:schemeClr val="bg1">
                <a:lumMod val="95000"/>
              </a:schemeClr>
            </a:gs>
            <a:gs pos="100000">
              <a:schemeClr val="tx2"/>
            </a:gs>
          </a:gsLst>
          <a:lin ang="5400000" scaled="0"/>
        </a:grad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12"/>
            </p:custDataLst>
          </p:nvPr>
        </p:nvSpPr>
        <p:spPr>
          <a:xfrm>
            <a:off x="628650" y="365125"/>
            <a:ext cx="7886700" cy="1325563"/>
          </a:xfrm>
          <a:prstGeom prst="rect">
            <a:avLst/>
          </a:prstGeom>
        </p:spPr>
        <p:txBody>
          <a:bodyPr vert="horz" lIns="91440" tIns="45720" rIns="91440" bIns="45720" rtlCol="0" anchor="ctr">
            <a:normAutofit/>
          </a:bodyPr>
          <a:lstStyle/>
          <a:p>
            <a:r>
              <a:rPr lang="zh-CN" altLang="en-US" dirty="0"/>
              <a:t>单击此处编辑母版标题样式</a:t>
            </a:r>
          </a:p>
        </p:txBody>
      </p:sp>
      <p:sp>
        <p:nvSpPr>
          <p:cNvPr id="3" name="文本占位符 2"/>
          <p:cNvSpPr>
            <a:spLocks noGrp="1"/>
          </p:cNvSpPr>
          <p:nvPr>
            <p:ph type="body" idx="1"/>
            <p:custDataLst>
              <p:tags r:id="rId13"/>
            </p:custDataLst>
          </p:nvPr>
        </p:nvSpPr>
        <p:spPr>
          <a:xfrm>
            <a:off x="628650" y="1825625"/>
            <a:ext cx="7886700" cy="4351338"/>
          </a:xfrm>
          <a:prstGeom prst="rect">
            <a:avLst/>
          </a:prstGeom>
        </p:spPr>
        <p:txBody>
          <a:bodyPr vert="horz" lIns="91440" tIns="45720" rIns="91440" bIns="45720" rtlCol="0">
            <a:normAutofit/>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 name="日期占位符 3"/>
          <p:cNvSpPr>
            <a:spLocks noGrp="1"/>
          </p:cNvSpPr>
          <p:nvPr>
            <p:ph type="dt" sz="half" idx="2"/>
          </p:nvPr>
        </p:nvSpPr>
        <p:spPr>
          <a:xfrm>
            <a:off x="628650" y="6356350"/>
            <a:ext cx="2057400" cy="365125"/>
          </a:xfrm>
          <a:prstGeom prst="rect">
            <a:avLst/>
          </a:prstGeom>
        </p:spPr>
        <p:txBody>
          <a:bodyPr vert="horz" lIns="91440" tIns="45720" rIns="91440" bIns="45720" rtlCol="0" anchor="ctr">
            <a:normAutofit/>
          </a:bodyPr>
          <a:lstStyle>
            <a:lvl1pPr algn="l">
              <a:defRPr sz="900">
                <a:solidFill>
                  <a:schemeClr val="tx1">
                    <a:tint val="75000"/>
                  </a:schemeClr>
                </a:solidFill>
              </a:defRPr>
            </a:lvl1pPr>
          </a:lstStyle>
          <a:p>
            <a:fld id="{330CC448-37E7-4735-8F1B-455BAA549062}" type="datetime1">
              <a:rPr lang="zh-CN" altLang="en-US" smtClean="0"/>
              <a:t>2019/2/21</a:t>
            </a:fld>
            <a:endParaRPr lang="zh-CN" altLang="en-US"/>
          </a:p>
        </p:txBody>
      </p:sp>
      <p:sp>
        <p:nvSpPr>
          <p:cNvPr id="5" name="页脚占位符 4"/>
          <p:cNvSpPr>
            <a:spLocks noGrp="1"/>
          </p:cNvSpPr>
          <p:nvPr>
            <p:ph type="ftr" sz="quarter" idx="3"/>
          </p:nvPr>
        </p:nvSpPr>
        <p:spPr>
          <a:xfrm>
            <a:off x="3028950" y="6356350"/>
            <a:ext cx="3086100" cy="365125"/>
          </a:xfrm>
          <a:prstGeom prst="rect">
            <a:avLst/>
          </a:prstGeom>
        </p:spPr>
        <p:txBody>
          <a:bodyPr vert="horz" lIns="91440" tIns="45720" rIns="91440" bIns="45720" rtlCol="0" anchor="ctr">
            <a:normAutofit/>
          </a:bodyPr>
          <a:lstStyle>
            <a:lvl1pPr algn="ctr">
              <a:defRPr sz="9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457950" y="6356350"/>
            <a:ext cx="2057400" cy="365125"/>
          </a:xfrm>
          <a:prstGeom prst="rect">
            <a:avLst/>
          </a:prstGeom>
        </p:spPr>
        <p:txBody>
          <a:bodyPr vert="horz" lIns="91440" tIns="45720" rIns="91440" bIns="45720" rtlCol="0" anchor="ctr">
            <a:normAutofit/>
          </a:bodyPr>
          <a:lstStyle>
            <a:lvl1pPr algn="r">
              <a:defRPr sz="900">
                <a:solidFill>
                  <a:schemeClr val="tx1">
                    <a:tint val="75000"/>
                  </a:schemeClr>
                </a:solidFill>
              </a:defRPr>
            </a:lvl1pPr>
          </a:lstStyle>
          <a:p>
            <a:fld id="{49AE70B2-8BF9-45C0-BB95-33D1B9D3A854}" type="slidenum">
              <a:rPr lang="zh-CN" altLang="en-US" smtClean="0"/>
              <a:t>‹#›</a:t>
            </a:fld>
            <a:endParaRPr lang="zh-CN" altLang="en-US"/>
          </a:p>
        </p:txBody>
      </p:sp>
      <p:sp>
        <p:nvSpPr>
          <p:cNvPr id="7" name="KSO_TEMPLATE" hidden="1"/>
          <p:cNvSpPr/>
          <p:nvPr>
            <p:custDataLst>
              <p:tags r:id="rId14"/>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a:p>
        </p:txBody>
      </p:sp>
    </p:spTree>
  </p:cSld>
  <p:clrMap bg1="lt1" tx1="dk1" bg2="lt2" tx2="dk2" accent1="accent1" accent2="accent2" accent3="accent3" accent4="accent4" accent5="accent5" accent6="accent6" hlink="hlink" folHlink="folHlink"/>
  <p:sldLayoutIdLst>
    <p:sldLayoutId id="2147483804" r:id="rId1"/>
    <p:sldLayoutId id="2147483805" r:id="rId2"/>
    <p:sldLayoutId id="2147483806" r:id="rId3"/>
    <p:sldLayoutId id="2147483807" r:id="rId4"/>
    <p:sldLayoutId id="2147483808" r:id="rId5"/>
    <p:sldLayoutId id="2147483809" r:id="rId6"/>
    <p:sldLayoutId id="2147483810" r:id="rId7"/>
    <p:sldLayoutId id="2147483811" r:id="rId8"/>
    <p:sldLayoutId id="2147483812" r:id="rId9"/>
    <p:sldLayoutId id="2147483813" r:id="rId10"/>
  </p:sldLayoutIdLst>
  <p:hf sldNum="0" hdr="0" ftr="0"/>
  <p:txStyles>
    <p:titleStyle>
      <a:lvl1pPr algn="l" defTabSz="685800" rtl="0" eaLnBrk="1" latinLnBrk="0" hangingPunct="1">
        <a:lnSpc>
          <a:spcPct val="90000"/>
        </a:lnSpc>
        <a:spcBef>
          <a:spcPct val="0"/>
        </a:spcBef>
        <a:buNone/>
        <a:defRPr sz="30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18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14.xml><?xml version="1.0" encoding="utf-8"?>
<p:sldMaster xmlns:a="http://schemas.openxmlformats.org/drawingml/2006/main" xmlns:r="http://schemas.openxmlformats.org/officeDocument/2006/relationships" xmlns:p="http://schemas.openxmlformats.org/presentationml/2006/main">
  <p:cSld>
    <p:bg>
      <p:bgPr>
        <a:solidFill>
          <a:schemeClr val="accent1">
            <a:alpha val="99000"/>
          </a:schemeClr>
        </a:solidFill>
        <a:effectLst/>
      </p:bgPr>
    </p:bg>
    <p:spTree>
      <p:nvGrpSpPr>
        <p:cNvPr id="1" name=""/>
        <p:cNvGrpSpPr/>
        <p:nvPr/>
      </p:nvGrpSpPr>
      <p:grpSpPr>
        <a:xfrm>
          <a:off x="0" y="0"/>
          <a:ext cx="0" cy="0"/>
          <a:chOff x="0" y="0"/>
          <a:chExt cx="0" cy="0"/>
        </a:xfrm>
      </p:grpSpPr>
      <p:sp>
        <p:nvSpPr>
          <p:cNvPr id="7" name="饼形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00"/>
          </a:p>
        </p:txBody>
      </p:sp>
      <p:sp>
        <p:nvSpPr>
          <p:cNvPr id="8" name="椭圆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00"/>
          </a:p>
        </p:txBody>
      </p:sp>
      <p:sp>
        <p:nvSpPr>
          <p:cNvPr id="11" name="同心圆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00"/>
          </a:p>
        </p:txBody>
      </p:sp>
      <p:sp>
        <p:nvSpPr>
          <p:cNvPr id="12" name="矩形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00"/>
          </a:p>
        </p:txBody>
      </p:sp>
      <p:sp>
        <p:nvSpPr>
          <p:cNvPr id="5" name="标题占位符 4"/>
          <p:cNvSpPr>
            <a:spLocks noGrp="1"/>
          </p:cNvSpPr>
          <p:nvPr>
            <p:ph type="title"/>
          </p:nvPr>
        </p:nvSpPr>
        <p:spPr>
          <a:xfrm>
            <a:off x="1435608" y="274638"/>
            <a:ext cx="7498080" cy="1143000"/>
          </a:xfrm>
          <a:prstGeom prst="rect">
            <a:avLst/>
          </a:prstGeom>
        </p:spPr>
        <p:txBody>
          <a:bodyPr anchor="ctr">
            <a:normAutofit/>
          </a:bodyPr>
          <a:lstStyle/>
          <a:p>
            <a:r>
              <a:rPr kumimoji="0" lang="zh-CN" altLang="en-US" smtClean="0"/>
              <a:t>单击此处编辑母版标题样式</a:t>
            </a:r>
            <a:endParaRPr kumimoji="0" lang="en-US"/>
          </a:p>
        </p:txBody>
      </p:sp>
      <p:sp>
        <p:nvSpPr>
          <p:cNvPr id="9" name="文本占位符 8"/>
          <p:cNvSpPr>
            <a:spLocks noGrp="1"/>
          </p:cNvSpPr>
          <p:nvPr>
            <p:ph type="body" idx="1"/>
          </p:nvPr>
        </p:nvSpPr>
        <p:spPr>
          <a:xfrm>
            <a:off x="1435608" y="1447800"/>
            <a:ext cx="7498080" cy="4800600"/>
          </a:xfrm>
          <a:prstGeom prst="rect">
            <a:avLst/>
          </a:prstGeom>
        </p:spPr>
        <p:txBody>
          <a:bodyPr>
            <a:normAutofit/>
          </a:bodyPr>
          <a:lstStyle/>
          <a:p>
            <a:pPr lvl="0" eaLnBrk="1" latinLnBrk="0" hangingPunct="1"/>
            <a:r>
              <a:rPr kumimoji="0" lang="zh-CN" altLang="en-US" smtClean="0"/>
              <a:t>单击此处编辑母版文本样式</a:t>
            </a:r>
          </a:p>
          <a:p>
            <a:pPr lvl="1" eaLnBrk="1" latinLnBrk="0" hangingPunct="1"/>
            <a:r>
              <a:rPr kumimoji="0" lang="zh-CN" altLang="en-US" smtClean="0"/>
              <a:t>第二级</a:t>
            </a:r>
          </a:p>
          <a:p>
            <a:pPr lvl="2" eaLnBrk="1" latinLnBrk="0" hangingPunct="1"/>
            <a:r>
              <a:rPr kumimoji="0" lang="zh-CN" altLang="en-US" smtClean="0"/>
              <a:t>第三级</a:t>
            </a:r>
          </a:p>
          <a:p>
            <a:pPr lvl="3" eaLnBrk="1" latinLnBrk="0" hangingPunct="1"/>
            <a:r>
              <a:rPr kumimoji="0" lang="zh-CN" altLang="en-US" smtClean="0"/>
              <a:t>第四级</a:t>
            </a:r>
          </a:p>
          <a:p>
            <a:pPr lvl="4" eaLnBrk="1" latinLnBrk="0" hangingPunct="1"/>
            <a:r>
              <a:rPr kumimoji="0" lang="zh-CN" altLang="en-US" smtClean="0"/>
              <a:t>第五级</a:t>
            </a:r>
            <a:endParaRPr kumimoji="0" lang="en-US"/>
          </a:p>
        </p:txBody>
      </p:sp>
      <p:sp>
        <p:nvSpPr>
          <p:cNvPr id="24" name="日期占位符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900">
                <a:solidFill>
                  <a:schemeClr val="bg2">
                    <a:shade val="50000"/>
                    <a:satMod val="200000"/>
                  </a:schemeClr>
                </a:solidFill>
              </a:defRPr>
            </a:lvl1pPr>
          </a:lstStyle>
          <a:p>
            <a:pPr marL="0" marR="0" lvl="0" indent="0" algn="r" defTabSz="914400" rtl="0" eaLnBrk="1" fontAlgn="auto" latinLnBrk="0" hangingPunct="1">
              <a:lnSpc>
                <a:spcPct val="100000"/>
              </a:lnSpc>
              <a:spcBef>
                <a:spcPts val="0"/>
              </a:spcBef>
              <a:spcAft>
                <a:spcPts val="0"/>
              </a:spcAft>
              <a:buClrTx/>
              <a:buSzTx/>
              <a:buFontTx/>
              <a:buNone/>
              <a:defRPr/>
            </a:pPr>
            <a:fld id="{FB6DF4BB-B0FF-4228-A12A-9C90ACB4A606}" type="datetime1">
              <a:rPr kumimoji="0" lang="zh-CN" altLang="en-US" sz="900" b="0" i="0" u="none" strike="noStrike" kern="1200" cap="none" spc="0" normalizeH="0" baseline="0" noProof="0" smtClean="0">
                <a:ln>
                  <a:noFill/>
                </a:ln>
                <a:solidFill>
                  <a:schemeClr val="tx1">
                    <a:tint val="75000"/>
                  </a:schemeClr>
                </a:solidFill>
                <a:effectLst/>
                <a:uLnTx/>
                <a:uFillTx/>
                <a:latin typeface="+mn-lt"/>
                <a:ea typeface="+mn-ea"/>
                <a:cs typeface="+mn-cs"/>
              </a:rPr>
              <a:t>2019/2/21</a:t>
            </a:fld>
            <a:endParaRPr kumimoji="0" lang="en-US" altLang="zh-CN" sz="9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10" name="页脚占位符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900">
                <a:solidFill>
                  <a:schemeClr val="bg2">
                    <a:shade val="50000"/>
                    <a:satMod val="200000"/>
                  </a:schemeClr>
                </a:solidFill>
                <a:effectLst/>
              </a:defRPr>
            </a:lvl1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altLang="zh-CN" sz="9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22" name="灯片编号占位符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900">
                <a:solidFill>
                  <a:schemeClr val="bg2">
                    <a:shade val="50000"/>
                    <a:satMod val="200000"/>
                  </a:schemeClr>
                </a:solidFill>
                <a:effectLst/>
              </a:defRPr>
            </a:lvl1pPr>
          </a:lstStyle>
          <a:p>
            <a:pPr marL="0" marR="0" lvl="0" indent="0" algn="r" defTabSz="914400" rtl="0" eaLnBrk="1" fontAlgn="auto" latinLnBrk="0" hangingPunct="1">
              <a:lnSpc>
                <a:spcPct val="100000"/>
              </a:lnSpc>
              <a:spcBef>
                <a:spcPts val="0"/>
              </a:spcBef>
              <a:spcAft>
                <a:spcPts val="0"/>
              </a:spcAft>
              <a:buClrTx/>
              <a:buSzTx/>
              <a:buFontTx/>
              <a:buNone/>
              <a:defRPr/>
            </a:pPr>
            <a:fld id="{D42AF4B4-D4DD-4927-AEC5-B1D2F52A8EA1}" type="slidenum">
              <a:rPr kumimoji="0" lang="en-US" altLang="zh-CN" sz="2000" b="0" i="0" u="none" strike="noStrike" kern="1200" cap="none" spc="0" normalizeH="0" baseline="0" noProof="0">
                <a:ln>
                  <a:noFill/>
                </a:ln>
                <a:solidFill>
                  <a:srgbClr val="FEFFFF"/>
                </a:solidFill>
                <a:effectLst/>
                <a:uLnTx/>
                <a:uFillTx/>
                <a:latin typeface="+mn-lt"/>
                <a:ea typeface="+mn-ea"/>
                <a:cs typeface="+mn-cs"/>
              </a:rPr>
              <a:t>‹#›</a:t>
            </a:fld>
            <a:endParaRPr kumimoji="0" lang="en-US" altLang="zh-CN" sz="2000" b="0" i="0" u="none" strike="noStrike" kern="1200" cap="none" spc="0" normalizeH="0" baseline="0" noProof="0">
              <a:ln>
                <a:noFill/>
              </a:ln>
              <a:solidFill>
                <a:srgbClr val="FEFFFF"/>
              </a:solidFill>
              <a:effectLst/>
              <a:uLnTx/>
              <a:uFillTx/>
              <a:latin typeface="+mn-lt"/>
              <a:ea typeface="+mn-ea"/>
              <a:cs typeface="+mn-cs"/>
            </a:endParaRPr>
          </a:p>
        </p:txBody>
      </p:sp>
      <p:sp>
        <p:nvSpPr>
          <p:cNvPr id="15" name="矩形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00"/>
          </a:p>
        </p:txBody>
      </p:sp>
      <p:sp>
        <p:nvSpPr>
          <p:cNvPr id="2" name="KSO_TEMPLATE" hidden="1"/>
          <p:cNvSpPr/>
          <p:nvPr>
            <p:custDataLst>
              <p:tags r:id="rId14"/>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a:p>
        </p:txBody>
      </p:sp>
    </p:spTree>
  </p:cSld>
  <p:clrMap bg1="lt1" tx1="dk1" bg2="lt2" tx2="dk2" accent1="accent1" accent2="accent2" accent3="accent3" accent4="accent4" accent5="accent5" accent6="accent6" hlink="hlink" folHlink="folHlink"/>
  <p:sldLayoutIdLst>
    <p:sldLayoutId id="2147483815" r:id="rId1"/>
    <p:sldLayoutId id="2147483816" r:id="rId2"/>
    <p:sldLayoutId id="2147483817" r:id="rId3"/>
    <p:sldLayoutId id="2147483818" r:id="rId4"/>
    <p:sldLayoutId id="2147483819" r:id="rId5"/>
    <p:sldLayoutId id="2147483820" r:id="rId6"/>
    <p:sldLayoutId id="2147483821" r:id="rId7"/>
    <p:sldLayoutId id="2147483822" r:id="rId8"/>
    <p:sldLayoutId id="2147483823" r:id="rId9"/>
    <p:sldLayoutId id="2147483824" r:id="rId10"/>
    <p:sldLayoutId id="2147483825" r:id="rId11"/>
    <p:sldLayoutId id="2147483826" r:id="rId12"/>
  </p:sldLayoutIdLst>
  <p:hf sldNum="0" hdr="0" ftr="0"/>
  <p:txStyles>
    <p:titleStyle>
      <a:lvl1pPr algn="l" rtl="0" eaLnBrk="1" latinLnBrk="0" hangingPunct="1">
        <a:spcBef>
          <a:spcPct val="0"/>
        </a:spcBef>
        <a:buNone/>
        <a:defRPr kumimoji="0" sz="3225"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p:titleStyle>
    <p:bodyStyle>
      <a:lvl1pPr marL="62230" indent="0" algn="l" rtl="0" eaLnBrk="1" latinLnBrk="0" hangingPunct="1">
        <a:lnSpc>
          <a:spcPct val="150000"/>
        </a:lnSpc>
        <a:spcBef>
          <a:spcPts val="450"/>
        </a:spcBef>
        <a:buClr>
          <a:schemeClr val="accent1"/>
        </a:buClr>
        <a:buSzPct val="80000"/>
        <a:buFont typeface="Wingdings 2" panose="05020102010507070707"/>
        <a:buNone/>
        <a:defRPr kumimoji="0" sz="1800" kern="1200">
          <a:solidFill>
            <a:schemeClr val="tx1"/>
          </a:solidFill>
          <a:latin typeface="+mn-lt"/>
          <a:ea typeface="+mn-ea"/>
          <a:cs typeface="+mn-cs"/>
        </a:defRPr>
      </a:lvl1pPr>
      <a:lvl2pPr marL="302260" indent="0" algn="l" rtl="0" eaLnBrk="1" latinLnBrk="0" hangingPunct="1">
        <a:lnSpc>
          <a:spcPct val="150000"/>
        </a:lnSpc>
        <a:spcBef>
          <a:spcPct val="83000"/>
        </a:spcBef>
        <a:buClr>
          <a:schemeClr val="accent1"/>
        </a:buClr>
        <a:buFont typeface="Verdana" panose="020B0604030504040204"/>
        <a:buNone/>
        <a:defRPr kumimoji="0" sz="1800" kern="1200">
          <a:solidFill>
            <a:schemeClr val="tx1"/>
          </a:solidFill>
          <a:latin typeface="+mn-lt"/>
          <a:ea typeface="+mn-ea"/>
          <a:cs typeface="+mn-cs"/>
        </a:defRPr>
      </a:lvl2pPr>
      <a:lvl3pPr marL="494030" indent="0" algn="l" rtl="0" eaLnBrk="1" latinLnBrk="0" hangingPunct="1">
        <a:lnSpc>
          <a:spcPct val="150000"/>
        </a:lnSpc>
        <a:spcBef>
          <a:spcPct val="15000"/>
        </a:spcBef>
        <a:buClr>
          <a:schemeClr val="accent2"/>
        </a:buClr>
        <a:buFont typeface="Wingdings 2" panose="05020102010507070707"/>
        <a:buNone/>
        <a:defRPr kumimoji="0" sz="1800" kern="1200">
          <a:solidFill>
            <a:schemeClr val="tx1"/>
          </a:solidFill>
          <a:latin typeface="+mn-lt"/>
          <a:ea typeface="+mn-ea"/>
          <a:cs typeface="+mn-cs"/>
        </a:defRPr>
      </a:lvl3pPr>
      <a:lvl4pPr marL="692785" indent="0" algn="l" rtl="0" eaLnBrk="1" latinLnBrk="0" hangingPunct="1">
        <a:lnSpc>
          <a:spcPct val="150000"/>
        </a:lnSpc>
        <a:spcBef>
          <a:spcPct val="15000"/>
        </a:spcBef>
        <a:buClr>
          <a:schemeClr val="accent3"/>
        </a:buClr>
        <a:buFont typeface="Wingdings 2" panose="05020102010507070707"/>
        <a:buNone/>
        <a:defRPr kumimoji="0" sz="1800" kern="1200">
          <a:solidFill>
            <a:schemeClr val="tx1"/>
          </a:solidFill>
          <a:latin typeface="+mn-lt"/>
          <a:ea typeface="+mn-ea"/>
          <a:cs typeface="+mn-cs"/>
        </a:defRPr>
      </a:lvl4pPr>
      <a:lvl5pPr marL="836930" indent="0" algn="l" rtl="0" eaLnBrk="1" latinLnBrk="0" hangingPunct="1">
        <a:lnSpc>
          <a:spcPct val="150000"/>
        </a:lnSpc>
        <a:spcBef>
          <a:spcPct val="15000"/>
        </a:spcBef>
        <a:buClr>
          <a:schemeClr val="accent4"/>
        </a:buClr>
        <a:buFont typeface="Wingdings 2" panose="05020102010507070707"/>
        <a:buNone/>
        <a:defRPr kumimoji="0" sz="1800" kern="1200">
          <a:solidFill>
            <a:schemeClr val="tx1"/>
          </a:solidFill>
          <a:latin typeface="+mn-lt"/>
          <a:ea typeface="+mn-ea"/>
          <a:cs typeface="+mn-cs"/>
        </a:defRPr>
      </a:lvl5pPr>
      <a:lvl6pPr marL="1131570" indent="-137160" algn="l" rtl="0" eaLnBrk="1" latinLnBrk="0" hangingPunct="1">
        <a:lnSpc>
          <a:spcPct val="100000"/>
        </a:lnSpc>
        <a:spcBef>
          <a:spcPct val="15000"/>
        </a:spcBef>
        <a:buClr>
          <a:schemeClr val="accent5"/>
        </a:buClr>
        <a:buFont typeface="Wingdings 2" panose="05020102010507070707"/>
        <a:buChar char=""/>
        <a:defRPr kumimoji="0" sz="1500" kern="1200">
          <a:solidFill>
            <a:schemeClr val="tx1"/>
          </a:solidFill>
          <a:latin typeface="+mn-lt"/>
          <a:ea typeface="+mn-ea"/>
          <a:cs typeface="+mn-cs"/>
        </a:defRPr>
      </a:lvl6pPr>
      <a:lvl7pPr marL="1289050" indent="-137160" algn="l" rtl="0" eaLnBrk="1" latinLnBrk="0" hangingPunct="1">
        <a:lnSpc>
          <a:spcPct val="100000"/>
        </a:lnSpc>
        <a:spcBef>
          <a:spcPct val="15000"/>
        </a:spcBef>
        <a:buClr>
          <a:schemeClr val="accent6"/>
        </a:buClr>
        <a:buFont typeface="Wingdings 2" panose="05020102010507070707"/>
        <a:buChar char=""/>
        <a:defRPr kumimoji="0" sz="1500" kern="1200">
          <a:solidFill>
            <a:schemeClr val="tx1"/>
          </a:solidFill>
          <a:latin typeface="+mn-lt"/>
          <a:ea typeface="+mn-ea"/>
          <a:cs typeface="+mn-cs"/>
        </a:defRPr>
      </a:lvl7pPr>
      <a:lvl8pPr marL="1440180" indent="-137160" algn="l" rtl="0" eaLnBrk="1" latinLnBrk="0" hangingPunct="1">
        <a:lnSpc>
          <a:spcPct val="100000"/>
        </a:lnSpc>
        <a:spcBef>
          <a:spcPct val="15000"/>
        </a:spcBef>
        <a:buClr>
          <a:schemeClr val="accent6"/>
        </a:buClr>
        <a:buFont typeface="Wingdings 2" panose="05020102010507070707"/>
        <a:buChar char=""/>
        <a:defRPr kumimoji="0" sz="1500" kern="1200">
          <a:solidFill>
            <a:schemeClr val="tx1"/>
          </a:solidFill>
          <a:latin typeface="+mn-lt"/>
          <a:ea typeface="+mn-ea"/>
          <a:cs typeface="+mn-cs"/>
        </a:defRPr>
      </a:lvl8pPr>
      <a:lvl9pPr marL="1597660" indent="-137160" algn="l" rtl="0" eaLnBrk="1" latinLnBrk="0" hangingPunct="1">
        <a:lnSpc>
          <a:spcPct val="100000"/>
        </a:lnSpc>
        <a:spcBef>
          <a:spcPct val="15000"/>
        </a:spcBef>
        <a:buClr>
          <a:schemeClr val="accent6"/>
        </a:buClr>
        <a:buFont typeface="Wingdings 2" panose="05020102010507070707"/>
        <a:buChar char=""/>
        <a:defRPr kumimoji="0" sz="15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342900" algn="l" rtl="0" eaLnBrk="1" latinLnBrk="0" hangingPunct="1">
        <a:defRPr kumimoji="0" kern="1200">
          <a:solidFill>
            <a:schemeClr val="tx1"/>
          </a:solidFill>
          <a:latin typeface="+mn-lt"/>
          <a:ea typeface="+mn-ea"/>
          <a:cs typeface="+mn-cs"/>
        </a:defRPr>
      </a:lvl2pPr>
      <a:lvl3pPr marL="685800" algn="l" rtl="0" eaLnBrk="1" latinLnBrk="0" hangingPunct="1">
        <a:defRPr kumimoji="0" kern="1200">
          <a:solidFill>
            <a:schemeClr val="tx1"/>
          </a:solidFill>
          <a:latin typeface="+mn-lt"/>
          <a:ea typeface="+mn-ea"/>
          <a:cs typeface="+mn-cs"/>
        </a:defRPr>
      </a:lvl3pPr>
      <a:lvl4pPr marL="1028700" algn="l" rtl="0" eaLnBrk="1" latinLnBrk="0" hangingPunct="1">
        <a:defRPr kumimoji="0" kern="1200">
          <a:solidFill>
            <a:schemeClr val="tx1"/>
          </a:solidFill>
          <a:latin typeface="+mn-lt"/>
          <a:ea typeface="+mn-ea"/>
          <a:cs typeface="+mn-cs"/>
        </a:defRPr>
      </a:lvl4pPr>
      <a:lvl5pPr marL="1371600" algn="l" rtl="0" eaLnBrk="1" latinLnBrk="0" hangingPunct="1">
        <a:defRPr kumimoji="0" kern="1200">
          <a:solidFill>
            <a:schemeClr val="tx1"/>
          </a:solidFill>
          <a:latin typeface="+mn-lt"/>
          <a:ea typeface="+mn-ea"/>
          <a:cs typeface="+mn-cs"/>
        </a:defRPr>
      </a:lvl5pPr>
      <a:lvl6pPr marL="1714500" algn="l" rtl="0" eaLnBrk="1" latinLnBrk="0" hangingPunct="1">
        <a:defRPr kumimoji="0" kern="1200">
          <a:solidFill>
            <a:schemeClr val="tx1"/>
          </a:solidFill>
          <a:latin typeface="+mn-lt"/>
          <a:ea typeface="+mn-ea"/>
          <a:cs typeface="+mn-cs"/>
        </a:defRPr>
      </a:lvl6pPr>
      <a:lvl7pPr marL="2057400" algn="l" rtl="0" eaLnBrk="1" latinLnBrk="0" hangingPunct="1">
        <a:defRPr kumimoji="0" kern="1200">
          <a:solidFill>
            <a:schemeClr val="tx1"/>
          </a:solidFill>
          <a:latin typeface="+mn-lt"/>
          <a:ea typeface="+mn-ea"/>
          <a:cs typeface="+mn-cs"/>
        </a:defRPr>
      </a:lvl7pPr>
      <a:lvl8pPr marL="2400300" algn="l" rtl="0" eaLnBrk="1" latinLnBrk="0" hangingPunct="1">
        <a:defRPr kumimoji="0" kern="1200">
          <a:solidFill>
            <a:schemeClr val="tx1"/>
          </a:solidFill>
          <a:latin typeface="+mn-lt"/>
          <a:ea typeface="+mn-ea"/>
          <a:cs typeface="+mn-cs"/>
        </a:defRPr>
      </a:lvl8pPr>
      <a:lvl9pPr marL="2743200" algn="l" rtl="0" eaLnBrk="1" latinLnBrk="0" hangingPunct="1">
        <a:defRPr kumimoji="0" kern="1200">
          <a:solidFill>
            <a:schemeClr val="tx1"/>
          </a:solidFill>
          <a:latin typeface="+mn-lt"/>
          <a:ea typeface="+mn-ea"/>
          <a:cs typeface="+mn-cs"/>
        </a:defRPr>
      </a:lvl9pPr>
    </p:otherStyle>
  </p:txStyles>
</p:sldMaster>
</file>

<file path=ppt/slideMasters/slideMaster15.xml><?xml version="1.0" encoding="utf-8"?>
<p:sldMaster xmlns:a="http://schemas.openxmlformats.org/drawingml/2006/main" xmlns:r="http://schemas.openxmlformats.org/officeDocument/2006/relationships" xmlns:p="http://schemas.openxmlformats.org/presentationml/2006/main" preserve="1">
  <p:cSld>
    <p:bg>
      <p:bgPr>
        <a:gradFill>
          <a:gsLst>
            <a:gs pos="0">
              <a:schemeClr val="bg1">
                <a:lumMod val="95000"/>
              </a:schemeClr>
            </a:gs>
            <a:gs pos="100000">
              <a:schemeClr val="tx2"/>
            </a:gs>
          </a:gsLst>
          <a:lin ang="5400000" scaled="0"/>
        </a:grad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13"/>
            </p:custDataLst>
          </p:nvPr>
        </p:nvSpPr>
        <p:spPr>
          <a:xfrm>
            <a:off x="628650" y="365125"/>
            <a:ext cx="7886700" cy="1325563"/>
          </a:xfrm>
          <a:prstGeom prst="rect">
            <a:avLst/>
          </a:prstGeom>
        </p:spPr>
        <p:txBody>
          <a:bodyPr vert="horz" lIns="91440" tIns="45720" rIns="91440" bIns="45720" rtlCol="0" anchor="ctr">
            <a:normAutofit/>
          </a:bodyPr>
          <a:lstStyle/>
          <a:p>
            <a:r>
              <a:rPr lang="zh-CN" altLang="en-US" dirty="0"/>
              <a:t>单击此处编辑母版标题样式</a:t>
            </a:r>
          </a:p>
        </p:txBody>
      </p:sp>
      <p:sp>
        <p:nvSpPr>
          <p:cNvPr id="3" name="文本占位符 2"/>
          <p:cNvSpPr>
            <a:spLocks noGrp="1"/>
          </p:cNvSpPr>
          <p:nvPr>
            <p:ph type="body" idx="1"/>
            <p:custDataLst>
              <p:tags r:id="rId14"/>
            </p:custDataLst>
          </p:nvPr>
        </p:nvSpPr>
        <p:spPr>
          <a:xfrm>
            <a:off x="628650" y="1825625"/>
            <a:ext cx="7886700" cy="4351338"/>
          </a:xfrm>
          <a:prstGeom prst="rect">
            <a:avLst/>
          </a:prstGeom>
        </p:spPr>
        <p:txBody>
          <a:bodyPr vert="horz" lIns="91440" tIns="45720" rIns="91440" bIns="45720" rtlCol="0">
            <a:normAutofit/>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 name="日期占位符 3"/>
          <p:cNvSpPr>
            <a:spLocks noGrp="1"/>
          </p:cNvSpPr>
          <p:nvPr>
            <p:ph type="dt" sz="half" idx="2"/>
          </p:nvPr>
        </p:nvSpPr>
        <p:spPr>
          <a:xfrm>
            <a:off x="628650" y="6356350"/>
            <a:ext cx="2057400" cy="365125"/>
          </a:xfrm>
          <a:prstGeom prst="rect">
            <a:avLst/>
          </a:prstGeom>
        </p:spPr>
        <p:txBody>
          <a:bodyPr vert="horz" lIns="91440" tIns="45720" rIns="91440" bIns="45720" rtlCol="0" anchor="ctr">
            <a:normAutofit/>
          </a:bodyPr>
          <a:lstStyle>
            <a:lvl1pPr algn="l">
              <a:defRPr sz="900">
                <a:solidFill>
                  <a:schemeClr val="tx1">
                    <a:tint val="75000"/>
                  </a:schemeClr>
                </a:solidFill>
              </a:defRPr>
            </a:lvl1pPr>
          </a:lstStyle>
          <a:p>
            <a:fld id="{F6FF8A9D-11CE-48CA-89D2-3C3CF75EE377}" type="datetime1">
              <a:rPr lang="zh-CN" altLang="en-US" smtClean="0"/>
              <a:t>2019/2/21</a:t>
            </a:fld>
            <a:endParaRPr lang="zh-CN" altLang="en-US"/>
          </a:p>
        </p:txBody>
      </p:sp>
      <p:sp>
        <p:nvSpPr>
          <p:cNvPr id="5" name="页脚占位符 4"/>
          <p:cNvSpPr>
            <a:spLocks noGrp="1"/>
          </p:cNvSpPr>
          <p:nvPr>
            <p:ph type="ftr" sz="quarter" idx="3"/>
          </p:nvPr>
        </p:nvSpPr>
        <p:spPr>
          <a:xfrm>
            <a:off x="3028950" y="6356350"/>
            <a:ext cx="3086100" cy="365125"/>
          </a:xfrm>
          <a:prstGeom prst="rect">
            <a:avLst/>
          </a:prstGeom>
        </p:spPr>
        <p:txBody>
          <a:bodyPr vert="horz" lIns="91440" tIns="45720" rIns="91440" bIns="45720" rtlCol="0" anchor="ctr">
            <a:normAutofit/>
          </a:bodyPr>
          <a:lstStyle>
            <a:lvl1pPr algn="ctr">
              <a:defRPr sz="9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457950" y="6356350"/>
            <a:ext cx="2057400" cy="365125"/>
          </a:xfrm>
          <a:prstGeom prst="rect">
            <a:avLst/>
          </a:prstGeom>
        </p:spPr>
        <p:txBody>
          <a:bodyPr vert="horz" lIns="91440" tIns="45720" rIns="91440" bIns="45720" rtlCol="0" anchor="ctr">
            <a:normAutofit/>
          </a:bodyPr>
          <a:lstStyle>
            <a:lvl1pPr algn="r">
              <a:defRPr sz="900">
                <a:solidFill>
                  <a:schemeClr val="tx1">
                    <a:tint val="75000"/>
                  </a:schemeClr>
                </a:solidFill>
              </a:defRPr>
            </a:lvl1pPr>
          </a:lstStyle>
          <a:p>
            <a:fld id="{49AE70B2-8BF9-45C0-BB95-33D1B9D3A854}" type="slidenum">
              <a:rPr lang="zh-CN" altLang="en-US" smtClean="0"/>
              <a:t>‹#›</a:t>
            </a:fld>
            <a:endParaRPr lang="zh-CN" altLang="en-US"/>
          </a:p>
        </p:txBody>
      </p:sp>
      <p:sp>
        <p:nvSpPr>
          <p:cNvPr id="7" name="KSO_TEMPLATE" hidden="1"/>
          <p:cNvSpPr/>
          <p:nvPr>
            <p:custDataLst>
              <p:tags r:id="rId15"/>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a:p>
        </p:txBody>
      </p:sp>
    </p:spTree>
  </p:cSld>
  <p:clrMap bg1="lt1" tx1="dk1" bg2="lt2" tx2="dk2" accent1="accent1" accent2="accent2" accent3="accent3" accent4="accent4" accent5="accent5" accent6="accent6" hlink="hlink" folHlink="folHlink"/>
  <p:sldLayoutIdLst>
    <p:sldLayoutId id="2147483828" r:id="rId1"/>
    <p:sldLayoutId id="2147483829" r:id="rId2"/>
    <p:sldLayoutId id="2147483830" r:id="rId3"/>
    <p:sldLayoutId id="2147483831" r:id="rId4"/>
    <p:sldLayoutId id="2147483832" r:id="rId5"/>
    <p:sldLayoutId id="2147483833" r:id="rId6"/>
    <p:sldLayoutId id="2147483834" r:id="rId7"/>
    <p:sldLayoutId id="2147483835" r:id="rId8"/>
    <p:sldLayoutId id="2147483836" r:id="rId9"/>
    <p:sldLayoutId id="2147483837" r:id="rId10"/>
    <p:sldLayoutId id="2147483838" r:id="rId11"/>
  </p:sldLayoutIdLst>
  <p:hf sldNum="0" hdr="0" ftr="0"/>
  <p:txStyles>
    <p:titleStyle>
      <a:lvl1pPr algn="l" defTabSz="685800" rtl="0" eaLnBrk="1" latinLnBrk="0" hangingPunct="1">
        <a:lnSpc>
          <a:spcPct val="90000"/>
        </a:lnSpc>
        <a:spcBef>
          <a:spcPct val="0"/>
        </a:spcBef>
        <a:buNone/>
        <a:defRPr sz="3000" kern="1200">
          <a:solidFill>
            <a:schemeClr val="tx1"/>
          </a:solidFill>
          <a:latin typeface="华文中宋" panose="02010600040101010101" charset="-122"/>
          <a:ea typeface="华文中宋" panose="02010600040101010101" charset="-122"/>
          <a:cs typeface="+mj-cs"/>
        </a:defRPr>
      </a:lvl1pPr>
    </p:titleStyle>
    <p:bodyStyle>
      <a:lvl1pPr marL="0" indent="0" algn="l" defTabSz="685800" rtl="0" eaLnBrk="1" latinLnBrk="0" hangingPunct="1">
        <a:lnSpc>
          <a:spcPct val="90000"/>
        </a:lnSpc>
        <a:spcBef>
          <a:spcPts val="750"/>
        </a:spcBef>
        <a:buFont typeface="Arial" panose="020B0604020202020204" pitchFamily="34" charset="0"/>
        <a:buNone/>
        <a:defRPr sz="1800" kern="1200">
          <a:solidFill>
            <a:schemeClr val="tx1"/>
          </a:solidFill>
          <a:latin typeface="华文中宋" panose="02010600040101010101" charset="-122"/>
          <a:ea typeface="华文中宋" panose="02010600040101010101" charset="-122"/>
          <a:cs typeface="+mn-cs"/>
        </a:defRPr>
      </a:lvl1pPr>
      <a:lvl2pPr marL="342900" indent="0" algn="l" defTabSz="685800" rtl="0" eaLnBrk="1" latinLnBrk="0" hangingPunct="1">
        <a:lnSpc>
          <a:spcPct val="90000"/>
        </a:lnSpc>
        <a:spcBef>
          <a:spcPts val="375"/>
        </a:spcBef>
        <a:buFont typeface="Arial" panose="020B0604020202020204" pitchFamily="34" charset="0"/>
        <a:buNone/>
        <a:defRPr sz="1800" kern="1200">
          <a:solidFill>
            <a:schemeClr val="tx1"/>
          </a:solidFill>
          <a:latin typeface="华文中宋" panose="02010600040101010101" charset="-122"/>
          <a:ea typeface="华文中宋" panose="02010600040101010101" charset="-122"/>
          <a:cs typeface="+mn-cs"/>
        </a:defRPr>
      </a:lvl2pPr>
      <a:lvl3pPr marL="685800" indent="0" algn="l" defTabSz="685800" rtl="0" eaLnBrk="1" latinLnBrk="0" hangingPunct="1">
        <a:lnSpc>
          <a:spcPct val="90000"/>
        </a:lnSpc>
        <a:spcBef>
          <a:spcPts val="375"/>
        </a:spcBef>
        <a:buFont typeface="Arial" panose="020B0604020202020204" pitchFamily="34" charset="0"/>
        <a:buNone/>
        <a:defRPr sz="1800" kern="1200">
          <a:solidFill>
            <a:schemeClr val="tx1"/>
          </a:solidFill>
          <a:latin typeface="华文中宋" panose="02010600040101010101" charset="-122"/>
          <a:ea typeface="华文中宋" panose="02010600040101010101" charset="-122"/>
          <a:cs typeface="+mn-cs"/>
        </a:defRPr>
      </a:lvl3pPr>
      <a:lvl4pPr marL="1028700" indent="0" algn="l" defTabSz="685800" rtl="0" eaLnBrk="1" latinLnBrk="0" hangingPunct="1">
        <a:lnSpc>
          <a:spcPct val="90000"/>
        </a:lnSpc>
        <a:spcBef>
          <a:spcPts val="375"/>
        </a:spcBef>
        <a:buFont typeface="Arial" panose="020B0604020202020204" pitchFamily="34" charset="0"/>
        <a:buNone/>
        <a:defRPr sz="1800" kern="1200">
          <a:solidFill>
            <a:schemeClr val="tx1"/>
          </a:solidFill>
          <a:latin typeface="华文中宋" panose="02010600040101010101" charset="-122"/>
          <a:ea typeface="华文中宋" panose="02010600040101010101" charset="-122"/>
          <a:cs typeface="+mn-cs"/>
        </a:defRPr>
      </a:lvl4pPr>
      <a:lvl5pPr marL="1371600" indent="0" algn="l" defTabSz="685800" rtl="0" eaLnBrk="1" latinLnBrk="0" hangingPunct="1">
        <a:lnSpc>
          <a:spcPct val="90000"/>
        </a:lnSpc>
        <a:spcBef>
          <a:spcPts val="375"/>
        </a:spcBef>
        <a:buFont typeface="Arial" panose="020B0604020202020204" pitchFamily="34" charset="0"/>
        <a:buNone/>
        <a:defRPr sz="1800" kern="1200">
          <a:solidFill>
            <a:schemeClr val="tx1"/>
          </a:solidFill>
          <a:latin typeface="华文中宋" panose="02010600040101010101" charset="-122"/>
          <a:ea typeface="华文中宋" panose="02010600040101010101" charset="-122"/>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1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28650" y="365125"/>
            <a:ext cx="78867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28650" y="6356350"/>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8FB4A462-C654-44D3-8803-998D6D9E3CA0}" type="datetime1">
              <a:rPr lang="zh-CN" altLang="en-US" smtClean="0"/>
              <a:t>2019/2/21</a:t>
            </a:fld>
            <a:endParaRPr lang="zh-CN" altLang="en-US"/>
          </a:p>
        </p:txBody>
      </p:sp>
      <p:sp>
        <p:nvSpPr>
          <p:cNvPr id="5" name="页脚占位符 4"/>
          <p:cNvSpPr>
            <a:spLocks noGrp="1"/>
          </p:cNvSpPr>
          <p:nvPr>
            <p:ph type="ftr" sz="quarter" idx="3"/>
          </p:nvPr>
        </p:nvSpPr>
        <p:spPr>
          <a:xfrm>
            <a:off x="3028950" y="6356350"/>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457950" y="6356350"/>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0F9045BA-9AC9-4435-A9A0-D822685BA71C}"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840" r:id="rId1"/>
    <p:sldLayoutId id="2147483841" r:id="rId2"/>
    <p:sldLayoutId id="2147483842" r:id="rId3"/>
    <p:sldLayoutId id="2147483843" r:id="rId4"/>
    <p:sldLayoutId id="2147483844" r:id="rId5"/>
    <p:sldLayoutId id="2147483845" r:id="rId6"/>
    <p:sldLayoutId id="2147483846" r:id="rId7"/>
    <p:sldLayoutId id="2147483847" r:id="rId8"/>
    <p:sldLayoutId id="2147483848" r:id="rId9"/>
    <p:sldLayoutId id="2147483849" r:id="rId10"/>
    <p:sldLayoutId id="2147483850" r:id="rId11"/>
  </p:sldLayoutIdLst>
  <p:hf sldNum="0" hdr="0" ftr="0"/>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17.xml><?xml version="1.0" encoding="utf-8"?>
<p:sldMaster xmlns:a="http://schemas.openxmlformats.org/drawingml/2006/main" xmlns:r="http://schemas.openxmlformats.org/officeDocument/2006/relationships" xmlns:p="http://schemas.openxmlformats.org/presentationml/2006/main" preserve="1">
  <p:cSld>
    <p:bg>
      <p:bgPr>
        <a:gradFill>
          <a:gsLst>
            <a:gs pos="0">
              <a:schemeClr val="bg1">
                <a:lumMod val="95000"/>
              </a:schemeClr>
            </a:gs>
            <a:gs pos="100000">
              <a:schemeClr val="tx2"/>
            </a:gs>
          </a:gsLst>
          <a:lin ang="5400000" scaled="0"/>
        </a:grad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12"/>
            </p:custDataLst>
          </p:nvPr>
        </p:nvSpPr>
        <p:spPr>
          <a:xfrm>
            <a:off x="628650" y="365125"/>
            <a:ext cx="7886700" cy="1325563"/>
          </a:xfrm>
          <a:prstGeom prst="rect">
            <a:avLst/>
          </a:prstGeom>
        </p:spPr>
        <p:txBody>
          <a:bodyPr vert="horz" lIns="91440" tIns="45720" rIns="91440" bIns="45720" rtlCol="0" anchor="ctr">
            <a:normAutofit/>
          </a:bodyPr>
          <a:lstStyle/>
          <a:p>
            <a:r>
              <a:rPr lang="zh-CN" altLang="en-US" dirty="0"/>
              <a:t>单击此处编辑母版标题样式</a:t>
            </a:r>
          </a:p>
        </p:txBody>
      </p:sp>
      <p:sp>
        <p:nvSpPr>
          <p:cNvPr id="3" name="文本占位符 2"/>
          <p:cNvSpPr>
            <a:spLocks noGrp="1"/>
          </p:cNvSpPr>
          <p:nvPr>
            <p:ph type="body" idx="1"/>
            <p:custDataLst>
              <p:tags r:id="rId13"/>
            </p:custDataLst>
          </p:nvPr>
        </p:nvSpPr>
        <p:spPr>
          <a:xfrm>
            <a:off x="628650" y="1825625"/>
            <a:ext cx="7886700" cy="4351338"/>
          </a:xfrm>
          <a:prstGeom prst="rect">
            <a:avLst/>
          </a:prstGeom>
        </p:spPr>
        <p:txBody>
          <a:bodyPr vert="horz" lIns="91440" tIns="45720" rIns="91440" bIns="45720" rtlCol="0">
            <a:normAutofit/>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 name="日期占位符 3"/>
          <p:cNvSpPr>
            <a:spLocks noGrp="1"/>
          </p:cNvSpPr>
          <p:nvPr>
            <p:ph type="dt" sz="half" idx="2"/>
          </p:nvPr>
        </p:nvSpPr>
        <p:spPr>
          <a:xfrm>
            <a:off x="628650" y="6356350"/>
            <a:ext cx="2057400" cy="365125"/>
          </a:xfrm>
          <a:prstGeom prst="rect">
            <a:avLst/>
          </a:prstGeom>
        </p:spPr>
        <p:txBody>
          <a:bodyPr vert="horz" lIns="91440" tIns="45720" rIns="91440" bIns="45720" rtlCol="0" anchor="ctr">
            <a:normAutofit/>
          </a:bodyPr>
          <a:lstStyle>
            <a:lvl1pPr algn="l">
              <a:defRPr sz="900">
                <a:solidFill>
                  <a:schemeClr val="tx1">
                    <a:tint val="75000"/>
                  </a:schemeClr>
                </a:solidFill>
              </a:defRPr>
            </a:lvl1pPr>
          </a:lstStyle>
          <a:p>
            <a:fld id="{091B91A2-C435-47B5-B318-C47EF943AFFE}" type="datetime1">
              <a:rPr lang="zh-CN" altLang="en-US" smtClean="0"/>
              <a:t>2019/2/21</a:t>
            </a:fld>
            <a:endParaRPr lang="zh-CN" altLang="en-US"/>
          </a:p>
        </p:txBody>
      </p:sp>
      <p:sp>
        <p:nvSpPr>
          <p:cNvPr id="5" name="页脚占位符 4"/>
          <p:cNvSpPr>
            <a:spLocks noGrp="1"/>
          </p:cNvSpPr>
          <p:nvPr>
            <p:ph type="ftr" sz="quarter" idx="3"/>
          </p:nvPr>
        </p:nvSpPr>
        <p:spPr>
          <a:xfrm>
            <a:off x="3028950" y="6356350"/>
            <a:ext cx="3086100" cy="365125"/>
          </a:xfrm>
          <a:prstGeom prst="rect">
            <a:avLst/>
          </a:prstGeom>
        </p:spPr>
        <p:txBody>
          <a:bodyPr vert="horz" lIns="91440" tIns="45720" rIns="91440" bIns="45720" rtlCol="0" anchor="ctr">
            <a:normAutofit/>
          </a:bodyPr>
          <a:lstStyle>
            <a:lvl1pPr algn="ctr">
              <a:defRPr sz="9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457950" y="6356350"/>
            <a:ext cx="2057400" cy="365125"/>
          </a:xfrm>
          <a:prstGeom prst="rect">
            <a:avLst/>
          </a:prstGeom>
        </p:spPr>
        <p:txBody>
          <a:bodyPr vert="horz" lIns="91440" tIns="45720" rIns="91440" bIns="45720" rtlCol="0" anchor="ctr">
            <a:normAutofit/>
          </a:bodyPr>
          <a:lstStyle>
            <a:lvl1pPr algn="r">
              <a:defRPr sz="900">
                <a:solidFill>
                  <a:schemeClr val="tx1">
                    <a:tint val="75000"/>
                  </a:schemeClr>
                </a:solidFill>
              </a:defRPr>
            </a:lvl1pPr>
          </a:lstStyle>
          <a:p>
            <a:fld id="{49AE70B2-8BF9-45C0-BB95-33D1B9D3A854}" type="slidenum">
              <a:rPr lang="zh-CN" altLang="en-US" smtClean="0"/>
              <a:t>‹#›</a:t>
            </a:fld>
            <a:endParaRPr lang="zh-CN" altLang="en-US"/>
          </a:p>
        </p:txBody>
      </p:sp>
      <p:sp>
        <p:nvSpPr>
          <p:cNvPr id="7" name="KSO_TEMPLATE" hidden="1"/>
          <p:cNvSpPr/>
          <p:nvPr>
            <p:custDataLst>
              <p:tags r:id="rId14"/>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a:p>
        </p:txBody>
      </p:sp>
    </p:spTree>
  </p:cSld>
  <p:clrMap bg1="lt1" tx1="dk1" bg2="lt2" tx2="dk2" accent1="accent1" accent2="accent2" accent3="accent3" accent4="accent4" accent5="accent5" accent6="accent6" hlink="hlink" folHlink="folHlink"/>
  <p:sldLayoutIdLst>
    <p:sldLayoutId id="2147483852" r:id="rId1"/>
    <p:sldLayoutId id="2147483853" r:id="rId2"/>
    <p:sldLayoutId id="2147483854" r:id="rId3"/>
    <p:sldLayoutId id="2147483855" r:id="rId4"/>
    <p:sldLayoutId id="2147483856" r:id="rId5"/>
    <p:sldLayoutId id="2147483857" r:id="rId6"/>
    <p:sldLayoutId id="2147483858" r:id="rId7"/>
    <p:sldLayoutId id="2147483859" r:id="rId8"/>
    <p:sldLayoutId id="2147483860" r:id="rId9"/>
    <p:sldLayoutId id="2147483861" r:id="rId10"/>
  </p:sldLayoutIdLst>
  <p:hf sldNum="0" hdr="0" ftr="0"/>
  <p:txStyles>
    <p:titleStyle>
      <a:lvl1pPr algn="l" defTabSz="685800" rtl="0" eaLnBrk="1" latinLnBrk="0" hangingPunct="1">
        <a:lnSpc>
          <a:spcPct val="90000"/>
        </a:lnSpc>
        <a:spcBef>
          <a:spcPct val="0"/>
        </a:spcBef>
        <a:buNone/>
        <a:defRPr sz="30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18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18.xml><?xml version="1.0" encoding="utf-8"?>
<p:sldMaster xmlns:a="http://schemas.openxmlformats.org/drawingml/2006/main" xmlns:r="http://schemas.openxmlformats.org/officeDocument/2006/relationships" xmlns:p="http://schemas.openxmlformats.org/presentationml/2006/main" preserve="1">
  <p:cSld>
    <p:bg>
      <p:bgPr>
        <a:gradFill>
          <a:gsLst>
            <a:gs pos="0">
              <a:schemeClr val="bg1">
                <a:lumMod val="95000"/>
              </a:schemeClr>
            </a:gs>
            <a:gs pos="100000">
              <a:schemeClr val="tx2"/>
            </a:gs>
          </a:gsLst>
          <a:lin ang="5400000" scaled="0"/>
        </a:grad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12"/>
            </p:custDataLst>
          </p:nvPr>
        </p:nvSpPr>
        <p:spPr>
          <a:xfrm>
            <a:off x="628650" y="365125"/>
            <a:ext cx="7886700" cy="1325563"/>
          </a:xfrm>
          <a:prstGeom prst="rect">
            <a:avLst/>
          </a:prstGeom>
        </p:spPr>
        <p:txBody>
          <a:bodyPr vert="horz" lIns="91440" tIns="45720" rIns="91440" bIns="45720" rtlCol="0" anchor="ctr">
            <a:normAutofit/>
          </a:bodyPr>
          <a:lstStyle/>
          <a:p>
            <a:r>
              <a:rPr lang="zh-CN" altLang="en-US" dirty="0"/>
              <a:t>单击此处编辑母版标题样式</a:t>
            </a:r>
          </a:p>
        </p:txBody>
      </p:sp>
      <p:sp>
        <p:nvSpPr>
          <p:cNvPr id="3" name="文本占位符 2"/>
          <p:cNvSpPr>
            <a:spLocks noGrp="1"/>
          </p:cNvSpPr>
          <p:nvPr>
            <p:ph type="body" idx="1"/>
            <p:custDataLst>
              <p:tags r:id="rId13"/>
            </p:custDataLst>
          </p:nvPr>
        </p:nvSpPr>
        <p:spPr>
          <a:xfrm>
            <a:off x="628650" y="1825625"/>
            <a:ext cx="7886700" cy="4351338"/>
          </a:xfrm>
          <a:prstGeom prst="rect">
            <a:avLst/>
          </a:prstGeom>
        </p:spPr>
        <p:txBody>
          <a:bodyPr vert="horz" lIns="91440" tIns="45720" rIns="91440" bIns="45720" rtlCol="0">
            <a:normAutofit/>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 name="日期占位符 3"/>
          <p:cNvSpPr>
            <a:spLocks noGrp="1"/>
          </p:cNvSpPr>
          <p:nvPr>
            <p:ph type="dt" sz="half" idx="2"/>
          </p:nvPr>
        </p:nvSpPr>
        <p:spPr>
          <a:xfrm>
            <a:off x="628650" y="6356350"/>
            <a:ext cx="2057400" cy="365125"/>
          </a:xfrm>
          <a:prstGeom prst="rect">
            <a:avLst/>
          </a:prstGeom>
        </p:spPr>
        <p:txBody>
          <a:bodyPr vert="horz" lIns="91440" tIns="45720" rIns="91440" bIns="45720" rtlCol="0" anchor="ctr">
            <a:normAutofit/>
          </a:bodyPr>
          <a:lstStyle>
            <a:lvl1pPr algn="l">
              <a:defRPr sz="900">
                <a:solidFill>
                  <a:schemeClr val="tx1">
                    <a:tint val="75000"/>
                  </a:schemeClr>
                </a:solidFill>
              </a:defRPr>
            </a:lvl1pPr>
          </a:lstStyle>
          <a:p>
            <a:fld id="{C61A86AC-E367-4D09-B367-2FC006B173B5}" type="datetime1">
              <a:rPr lang="zh-CN" altLang="en-US" smtClean="0"/>
              <a:t>2019/2/21</a:t>
            </a:fld>
            <a:endParaRPr lang="zh-CN" altLang="en-US"/>
          </a:p>
        </p:txBody>
      </p:sp>
      <p:sp>
        <p:nvSpPr>
          <p:cNvPr id="5" name="页脚占位符 4"/>
          <p:cNvSpPr>
            <a:spLocks noGrp="1"/>
          </p:cNvSpPr>
          <p:nvPr>
            <p:ph type="ftr" sz="quarter" idx="3"/>
          </p:nvPr>
        </p:nvSpPr>
        <p:spPr>
          <a:xfrm>
            <a:off x="3028950" y="6356350"/>
            <a:ext cx="3086100" cy="365125"/>
          </a:xfrm>
          <a:prstGeom prst="rect">
            <a:avLst/>
          </a:prstGeom>
        </p:spPr>
        <p:txBody>
          <a:bodyPr vert="horz" lIns="91440" tIns="45720" rIns="91440" bIns="45720" rtlCol="0" anchor="ctr">
            <a:normAutofit/>
          </a:bodyPr>
          <a:lstStyle>
            <a:lvl1pPr algn="ctr">
              <a:defRPr sz="9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457950" y="6356350"/>
            <a:ext cx="2057400" cy="365125"/>
          </a:xfrm>
          <a:prstGeom prst="rect">
            <a:avLst/>
          </a:prstGeom>
        </p:spPr>
        <p:txBody>
          <a:bodyPr vert="horz" lIns="91440" tIns="45720" rIns="91440" bIns="45720" rtlCol="0" anchor="ctr">
            <a:normAutofit/>
          </a:bodyPr>
          <a:lstStyle>
            <a:lvl1pPr algn="r">
              <a:defRPr sz="900">
                <a:solidFill>
                  <a:schemeClr val="tx1">
                    <a:tint val="75000"/>
                  </a:schemeClr>
                </a:solidFill>
              </a:defRPr>
            </a:lvl1pPr>
          </a:lstStyle>
          <a:p>
            <a:fld id="{49AE70B2-8BF9-45C0-BB95-33D1B9D3A854}" type="slidenum">
              <a:rPr lang="zh-CN" altLang="en-US" smtClean="0"/>
              <a:t>‹#›</a:t>
            </a:fld>
            <a:endParaRPr lang="zh-CN" altLang="en-US"/>
          </a:p>
        </p:txBody>
      </p:sp>
      <p:sp>
        <p:nvSpPr>
          <p:cNvPr id="7" name="KSO_TEMPLATE" hidden="1"/>
          <p:cNvSpPr/>
          <p:nvPr>
            <p:custDataLst>
              <p:tags r:id="rId14"/>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a:p>
        </p:txBody>
      </p:sp>
    </p:spTree>
  </p:cSld>
  <p:clrMap bg1="lt1" tx1="dk1" bg2="lt2" tx2="dk2" accent1="accent1" accent2="accent2" accent3="accent3" accent4="accent4" accent5="accent5" accent6="accent6" hlink="hlink" folHlink="folHlink"/>
  <p:sldLayoutIdLst>
    <p:sldLayoutId id="2147483863" r:id="rId1"/>
    <p:sldLayoutId id="2147483864" r:id="rId2"/>
    <p:sldLayoutId id="2147483865" r:id="rId3"/>
    <p:sldLayoutId id="2147483866" r:id="rId4"/>
    <p:sldLayoutId id="2147483867" r:id="rId5"/>
    <p:sldLayoutId id="2147483868" r:id="rId6"/>
    <p:sldLayoutId id="2147483869" r:id="rId7"/>
    <p:sldLayoutId id="2147483870" r:id="rId8"/>
    <p:sldLayoutId id="2147483871" r:id="rId9"/>
    <p:sldLayoutId id="2147483872" r:id="rId10"/>
  </p:sldLayoutIdLst>
  <p:hf sldNum="0" hdr="0" ftr="0"/>
  <p:txStyles>
    <p:titleStyle>
      <a:lvl1pPr algn="l" defTabSz="685800" rtl="0" eaLnBrk="1" latinLnBrk="0" hangingPunct="1">
        <a:lnSpc>
          <a:spcPct val="90000"/>
        </a:lnSpc>
        <a:spcBef>
          <a:spcPct val="0"/>
        </a:spcBef>
        <a:buNone/>
        <a:defRPr sz="30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18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050" name="Title Placeholder 1"/>
          <p:cNvSpPr>
            <a:spLocks noGrp="1"/>
          </p:cNvSpPr>
          <p:nvPr>
            <p:ph type="title"/>
          </p:nvPr>
        </p:nvSpPr>
        <p:spPr>
          <a:xfrm>
            <a:off x="633413" y="365125"/>
            <a:ext cx="7886700" cy="1325563"/>
          </a:xfrm>
          <a:prstGeom prst="rect">
            <a:avLst/>
          </a:prstGeom>
          <a:noFill/>
          <a:ln w="9525">
            <a:noFill/>
          </a:ln>
        </p:spPr>
        <p:txBody>
          <a:bodyPr anchor="ctr"/>
          <a:lstStyle/>
          <a:p>
            <a:pPr lvl="0"/>
            <a:r>
              <a:rPr lang="zh-CN" altLang="en-US" dirty="0"/>
              <a:t>单击此处编辑母版标题样式</a:t>
            </a:r>
          </a:p>
        </p:txBody>
      </p:sp>
      <p:sp>
        <p:nvSpPr>
          <p:cNvPr id="2051" name="Text Placeholder 2"/>
          <p:cNvSpPr>
            <a:spLocks noGrp="1"/>
          </p:cNvSpPr>
          <p:nvPr>
            <p:ph type="body"/>
          </p:nvPr>
        </p:nvSpPr>
        <p:spPr>
          <a:xfrm>
            <a:off x="633413" y="1828800"/>
            <a:ext cx="7886700" cy="4351338"/>
          </a:xfrm>
          <a:prstGeom prst="rect">
            <a:avLst/>
          </a:prstGeom>
          <a:noFill/>
          <a:ln w="9525">
            <a:noFill/>
          </a:ln>
        </p:spPr>
        <p:txBody>
          <a:bodyPr anchor="t"/>
          <a:lstStyle/>
          <a:p>
            <a:pPr lvl="0" indent="-171450"/>
            <a:r>
              <a:rPr lang="zh-CN" altLang="en-US" dirty="0"/>
              <a:t>编辑母版文本样式</a:t>
            </a:r>
          </a:p>
          <a:p>
            <a:pPr lvl="1" indent="-171450"/>
            <a:r>
              <a:rPr lang="zh-CN" altLang="en-US" dirty="0"/>
              <a:t>第二级</a:t>
            </a:r>
          </a:p>
          <a:p>
            <a:pPr lvl="2" indent="-171450"/>
            <a:r>
              <a:rPr lang="zh-CN" altLang="en-US" dirty="0"/>
              <a:t>第三级</a:t>
            </a:r>
          </a:p>
          <a:p>
            <a:pPr lvl="3" indent="-171450"/>
            <a:r>
              <a:rPr lang="zh-CN" altLang="en-US" dirty="0"/>
              <a:t>第四级</a:t>
            </a:r>
          </a:p>
          <a:p>
            <a:pPr lvl="4" indent="-171450"/>
            <a:r>
              <a:rPr lang="zh-CN" altLang="en-US" dirty="0"/>
              <a:t>第五级</a:t>
            </a:r>
            <a:endParaRPr lang="en-US" altLang="zh-CN" dirty="0"/>
          </a:p>
        </p:txBody>
      </p:sp>
      <p:sp>
        <p:nvSpPr>
          <p:cNvPr id="4" name="Date Placeholder 3"/>
          <p:cNvSpPr>
            <a:spLocks noGrp="1"/>
          </p:cNvSpPr>
          <p:nvPr>
            <p:ph type="dt" sz="half" idx="2"/>
          </p:nvPr>
        </p:nvSpPr>
        <p:spPr>
          <a:xfrm>
            <a:off x="628650" y="6356350"/>
            <a:ext cx="2057400" cy="365125"/>
          </a:xfrm>
          <a:prstGeom prst="rect">
            <a:avLst/>
          </a:prstGeom>
        </p:spPr>
        <p:txBody>
          <a:bodyPr vert="horz" lIns="91440" tIns="45720" rIns="91440" bIns="45720" rtlCol="0" anchor="ctr"/>
          <a:lstStyle>
            <a:lvl1pPr algn="l" eaLnBrk="1" fontAlgn="auto" hangingPunct="1">
              <a:spcBef>
                <a:spcPts val="0"/>
              </a:spcBef>
              <a:spcAft>
                <a:spcPts val="0"/>
              </a:spcAft>
              <a:defRPr sz="825">
                <a:solidFill>
                  <a:schemeClr val="tx1">
                    <a:lumMod val="65000"/>
                    <a:lumOff val="35000"/>
                  </a:schemeClr>
                </a:solidFill>
                <a:latin typeface="+mn-lt"/>
              </a:defRPr>
            </a:lvl1pPr>
          </a:lstStyle>
          <a:p>
            <a:pPr marL="0" marR="0" lvl="0" indent="0" algn="l" defTabSz="914400" rtl="0" eaLnBrk="1" fontAlgn="auto" latinLnBrk="0" hangingPunct="1">
              <a:lnSpc>
                <a:spcPct val="100000"/>
              </a:lnSpc>
              <a:spcBef>
                <a:spcPts val="0"/>
              </a:spcBef>
              <a:spcAft>
                <a:spcPts val="0"/>
              </a:spcAft>
              <a:buClrTx/>
              <a:buSzTx/>
              <a:buFontTx/>
              <a:buNone/>
              <a:defRPr/>
            </a:pPr>
            <a:fld id="{199357B4-FF8A-435F-8F98-5B05F6FDC3BC}" type="datetime1">
              <a:rPr kumimoji="0" lang="zh-CN" altLang="en-US" sz="825" b="0" i="0" u="none" strike="noStrike" kern="1200" cap="none" spc="0" normalizeH="0" baseline="0" noProof="0" smtClean="0">
                <a:ln>
                  <a:noFill/>
                </a:ln>
                <a:solidFill>
                  <a:schemeClr val="tx1">
                    <a:lumMod val="65000"/>
                    <a:lumOff val="35000"/>
                  </a:schemeClr>
                </a:solidFill>
                <a:effectLst/>
                <a:uLnTx/>
                <a:uFillTx/>
                <a:latin typeface="+mn-lt"/>
                <a:ea typeface="+mn-ea"/>
                <a:cs typeface="+mn-cs"/>
              </a:rPr>
              <a:t>2019/2/21</a:t>
            </a:fld>
            <a:endParaRPr kumimoji="0" lang="en-US" altLang="zh-CN" sz="825" b="0" i="0" u="none" strike="noStrike" kern="1200" cap="none" spc="0" normalizeH="0" baseline="0" noProof="0">
              <a:ln>
                <a:noFill/>
              </a:ln>
              <a:solidFill>
                <a:schemeClr val="tx1">
                  <a:lumMod val="65000"/>
                  <a:lumOff val="35000"/>
                </a:schemeClr>
              </a:solidFill>
              <a:effectLst/>
              <a:uLnTx/>
              <a:uFillTx/>
              <a:latin typeface="+mn-lt"/>
              <a:ea typeface="+mn-ea"/>
              <a:cs typeface="+mn-cs"/>
            </a:endParaRPr>
          </a:p>
        </p:txBody>
      </p:sp>
      <p:sp>
        <p:nvSpPr>
          <p:cNvPr id="5" name="Footer Placeholder 4"/>
          <p:cNvSpPr>
            <a:spLocks noGrp="1"/>
          </p:cNvSpPr>
          <p:nvPr>
            <p:ph type="ftr" sz="quarter" idx="3"/>
          </p:nvPr>
        </p:nvSpPr>
        <p:spPr>
          <a:xfrm>
            <a:off x="3028950" y="6356350"/>
            <a:ext cx="3086100" cy="365125"/>
          </a:xfrm>
          <a:prstGeom prst="rect">
            <a:avLst/>
          </a:prstGeom>
        </p:spPr>
        <p:txBody>
          <a:bodyPr vert="horz" lIns="91440" tIns="45720" rIns="91440" bIns="45720" rtlCol="0" anchor="ctr"/>
          <a:lstStyle>
            <a:lvl1pPr algn="ctr" eaLnBrk="1" fontAlgn="auto" hangingPunct="1">
              <a:spcBef>
                <a:spcPts val="0"/>
              </a:spcBef>
              <a:spcAft>
                <a:spcPts val="0"/>
              </a:spcAft>
              <a:defRPr sz="825">
                <a:solidFill>
                  <a:schemeClr val="tx1">
                    <a:lumMod val="65000"/>
                    <a:lumOff val="35000"/>
                  </a:schemeClr>
                </a:solidFill>
                <a:latin typeface="+mn-lt"/>
              </a:defRPr>
            </a:lvl1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altLang="zh-CN" sz="825" b="0" i="0" u="none" strike="noStrike" kern="1200" cap="none" spc="0" normalizeH="0" baseline="0" noProof="0">
              <a:ln>
                <a:noFill/>
              </a:ln>
              <a:solidFill>
                <a:schemeClr val="tx1">
                  <a:lumMod val="65000"/>
                  <a:lumOff val="35000"/>
                </a:schemeClr>
              </a:solidFill>
              <a:effectLst/>
              <a:uLnTx/>
              <a:uFillTx/>
              <a:latin typeface="+mn-lt"/>
              <a:ea typeface="+mn-ea"/>
              <a:cs typeface="+mn-cs"/>
            </a:endParaRPr>
          </a:p>
        </p:txBody>
      </p:sp>
      <p:sp>
        <p:nvSpPr>
          <p:cNvPr id="6" name="Slide Number Placeholder 5"/>
          <p:cNvSpPr>
            <a:spLocks noGrp="1"/>
          </p:cNvSpPr>
          <p:nvPr>
            <p:ph type="sldNum" sz="quarter" idx="4"/>
          </p:nvPr>
        </p:nvSpPr>
        <p:spPr>
          <a:xfrm>
            <a:off x="6462713" y="6356350"/>
            <a:ext cx="2057400" cy="365125"/>
          </a:xfrm>
          <a:prstGeom prst="rect">
            <a:avLst/>
          </a:prstGeom>
        </p:spPr>
        <p:txBody>
          <a:bodyPr vert="horz" lIns="91440" tIns="45720" rIns="91440" bIns="45720" rtlCol="0" anchor="ctr"/>
          <a:lstStyle>
            <a:lvl1pPr algn="r" eaLnBrk="1" fontAlgn="auto" hangingPunct="1">
              <a:spcBef>
                <a:spcPts val="0"/>
              </a:spcBef>
              <a:spcAft>
                <a:spcPts val="0"/>
              </a:spcAft>
              <a:defRPr sz="825" smtClean="0">
                <a:solidFill>
                  <a:schemeClr val="tx1">
                    <a:tint val="75000"/>
                  </a:schemeClr>
                </a:solidFill>
                <a:latin typeface="+mn-lt"/>
              </a:defRPr>
            </a:lvl1pPr>
          </a:lstStyle>
          <a:p>
            <a:pPr marL="0" marR="0" lvl="0" indent="0" algn="r" defTabSz="914400" rtl="0" eaLnBrk="1" fontAlgn="auto" latinLnBrk="0" hangingPunct="1">
              <a:lnSpc>
                <a:spcPct val="100000"/>
              </a:lnSpc>
              <a:spcBef>
                <a:spcPts val="0"/>
              </a:spcBef>
              <a:spcAft>
                <a:spcPts val="0"/>
              </a:spcAft>
              <a:buClrTx/>
              <a:buSzTx/>
              <a:buFontTx/>
              <a:buNone/>
              <a:defRPr/>
            </a:pPr>
            <a:fld id="{281E0AC4-8CFE-4C63-9204-3EEA63BCAF4F}" type="slidenum">
              <a:rPr kumimoji="0" lang="en-US" altLang="zh-CN" sz="825" b="0" i="0" u="none" strike="noStrike" kern="1200" cap="none" spc="0" normalizeH="0" baseline="0" noProof="0">
                <a:ln>
                  <a:noFill/>
                </a:ln>
                <a:solidFill>
                  <a:schemeClr val="tx1">
                    <a:tint val="75000"/>
                  </a:schemeClr>
                </a:solidFill>
                <a:effectLst/>
                <a:uLnTx/>
                <a:uFillTx/>
                <a:latin typeface="+mn-lt"/>
                <a:ea typeface="+mn-ea"/>
                <a:cs typeface="+mn-cs"/>
              </a:rPr>
              <a:t>‹#›</a:t>
            </a:fld>
            <a:endParaRPr kumimoji="0" lang="en-US" altLang="zh-CN" sz="825" b="0" i="0" u="none" strike="noStrike" kern="1200" cap="none" spc="0" normalizeH="0" baseline="0" noProof="0">
              <a:ln>
                <a:noFill/>
              </a:ln>
              <a:solidFill>
                <a:schemeClr val="tx1">
                  <a:tint val="75000"/>
                </a:schemeClr>
              </a:solidFill>
              <a:effectLst/>
              <a:uLnTx/>
              <a:uFillTx/>
              <a:latin typeface="+mn-lt"/>
              <a:ea typeface="+mn-ea"/>
              <a:cs typeface="+mn-cs"/>
            </a:endParaRPr>
          </a:p>
        </p:txBody>
      </p:sp>
    </p:spTree>
  </p:cSld>
  <p:clrMap bg1="lt1" tx1="dk1" bg2="lt2" tx2="dk2" accent1="accent1" accent2="accent2" accent3="accent3" accent4="accent4" accent5="accent5" accent6="accent6" hlink="hlink" folHlink="folHlink"/>
  <p:sldLayoutIdLst>
    <p:sldLayoutId id="2147483663" r:id="rId1"/>
    <p:sldLayoutId id="2147483664" r:id="rId2"/>
    <p:sldLayoutId id="2147483665" r:id="rId3"/>
    <p:sldLayoutId id="2147483666" r:id="rId4"/>
    <p:sldLayoutId id="2147483667" r:id="rId5"/>
    <p:sldLayoutId id="2147483668" r:id="rId6"/>
    <p:sldLayoutId id="2147483669" r:id="rId7"/>
    <p:sldLayoutId id="2147483670" r:id="rId8"/>
    <p:sldLayoutId id="2147483671" r:id="rId9"/>
    <p:sldLayoutId id="2147483672" r:id="rId10"/>
    <p:sldLayoutId id="2147483673" r:id="rId11"/>
    <p:sldLayoutId id="2147483674" r:id="rId12"/>
    <p:sldLayoutId id="2147483675" r:id="rId13"/>
  </p:sldLayoutIdLst>
  <p:hf sldNum="0" hdr="0" ftr="0"/>
  <p:txStyles>
    <p:titleStyle>
      <a:lvl1pPr algn="l" defTabSz="685800" rtl="0" fontAlgn="base">
        <a:lnSpc>
          <a:spcPct val="90000"/>
        </a:lnSpc>
        <a:spcBef>
          <a:spcPct val="0"/>
        </a:spcBef>
        <a:spcAft>
          <a:spcPct val="0"/>
        </a:spcAft>
        <a:defRPr sz="3300" kern="1200">
          <a:solidFill>
            <a:schemeClr val="tx1"/>
          </a:solidFill>
          <a:latin typeface="+mj-lt"/>
          <a:ea typeface="+mj-ea"/>
          <a:cs typeface="+mj-cs"/>
        </a:defRPr>
      </a:lvl1pPr>
      <a:lvl2pPr algn="l" defTabSz="685800" rtl="0" fontAlgn="base">
        <a:lnSpc>
          <a:spcPct val="90000"/>
        </a:lnSpc>
        <a:spcBef>
          <a:spcPct val="0"/>
        </a:spcBef>
        <a:spcAft>
          <a:spcPct val="0"/>
        </a:spcAft>
        <a:defRPr sz="3300">
          <a:solidFill>
            <a:schemeClr val="tx1"/>
          </a:solidFill>
          <a:latin typeface="Calibri Light" panose="020F0302020204030204" pitchFamily="34" charset="0"/>
        </a:defRPr>
      </a:lvl2pPr>
      <a:lvl3pPr algn="l" defTabSz="685800" rtl="0" fontAlgn="base">
        <a:lnSpc>
          <a:spcPct val="90000"/>
        </a:lnSpc>
        <a:spcBef>
          <a:spcPct val="0"/>
        </a:spcBef>
        <a:spcAft>
          <a:spcPct val="0"/>
        </a:spcAft>
        <a:defRPr sz="3300">
          <a:solidFill>
            <a:schemeClr val="tx1"/>
          </a:solidFill>
          <a:latin typeface="Calibri Light" panose="020F0302020204030204" pitchFamily="34" charset="0"/>
        </a:defRPr>
      </a:lvl3pPr>
      <a:lvl4pPr algn="l" defTabSz="685800" rtl="0" fontAlgn="base">
        <a:lnSpc>
          <a:spcPct val="90000"/>
        </a:lnSpc>
        <a:spcBef>
          <a:spcPct val="0"/>
        </a:spcBef>
        <a:spcAft>
          <a:spcPct val="0"/>
        </a:spcAft>
        <a:defRPr sz="3300">
          <a:solidFill>
            <a:schemeClr val="tx1"/>
          </a:solidFill>
          <a:latin typeface="Calibri Light" panose="020F0302020204030204" pitchFamily="34" charset="0"/>
        </a:defRPr>
      </a:lvl4pPr>
      <a:lvl5pPr algn="l" defTabSz="685800" rtl="0" fontAlgn="base">
        <a:lnSpc>
          <a:spcPct val="90000"/>
        </a:lnSpc>
        <a:spcBef>
          <a:spcPct val="0"/>
        </a:spcBef>
        <a:spcAft>
          <a:spcPct val="0"/>
        </a:spcAft>
        <a:defRPr sz="3300">
          <a:solidFill>
            <a:schemeClr val="tx1"/>
          </a:solidFill>
          <a:latin typeface="Calibri Light" panose="020F0302020204030204" pitchFamily="34" charset="0"/>
        </a:defRPr>
      </a:lvl5pPr>
      <a:lvl6pPr marL="457200" algn="l" defTabSz="685800" rtl="0" fontAlgn="base">
        <a:lnSpc>
          <a:spcPct val="90000"/>
        </a:lnSpc>
        <a:spcBef>
          <a:spcPct val="0"/>
        </a:spcBef>
        <a:spcAft>
          <a:spcPct val="0"/>
        </a:spcAft>
        <a:defRPr sz="3300">
          <a:solidFill>
            <a:schemeClr val="tx1"/>
          </a:solidFill>
          <a:latin typeface="Calibri Light" panose="020F0302020204030204" pitchFamily="34" charset="0"/>
        </a:defRPr>
      </a:lvl6pPr>
      <a:lvl7pPr marL="914400" algn="l" defTabSz="685800" rtl="0" fontAlgn="base">
        <a:lnSpc>
          <a:spcPct val="90000"/>
        </a:lnSpc>
        <a:spcBef>
          <a:spcPct val="0"/>
        </a:spcBef>
        <a:spcAft>
          <a:spcPct val="0"/>
        </a:spcAft>
        <a:defRPr sz="3300">
          <a:solidFill>
            <a:schemeClr val="tx1"/>
          </a:solidFill>
          <a:latin typeface="Calibri Light" panose="020F0302020204030204" pitchFamily="34" charset="0"/>
        </a:defRPr>
      </a:lvl7pPr>
      <a:lvl8pPr marL="1371600" algn="l" defTabSz="685800" rtl="0" fontAlgn="base">
        <a:lnSpc>
          <a:spcPct val="90000"/>
        </a:lnSpc>
        <a:spcBef>
          <a:spcPct val="0"/>
        </a:spcBef>
        <a:spcAft>
          <a:spcPct val="0"/>
        </a:spcAft>
        <a:defRPr sz="3300">
          <a:solidFill>
            <a:schemeClr val="tx1"/>
          </a:solidFill>
          <a:latin typeface="Calibri Light" panose="020F0302020204030204" pitchFamily="34" charset="0"/>
        </a:defRPr>
      </a:lvl8pPr>
      <a:lvl9pPr marL="1828800" algn="l" defTabSz="685800" rtl="0" fontAlgn="base">
        <a:lnSpc>
          <a:spcPct val="90000"/>
        </a:lnSpc>
        <a:spcBef>
          <a:spcPct val="0"/>
        </a:spcBef>
        <a:spcAft>
          <a:spcPct val="0"/>
        </a:spcAft>
        <a:defRPr sz="3300">
          <a:solidFill>
            <a:schemeClr val="tx1"/>
          </a:solidFill>
          <a:latin typeface="Calibri Light" panose="020F0302020204030204" pitchFamily="34" charset="0"/>
        </a:defRPr>
      </a:lvl9pPr>
    </p:titleStyle>
    <p:bodyStyle>
      <a:lvl1pPr marL="171450" indent="-171450" algn="l" defTabSz="685800" rtl="0" fontAlgn="base">
        <a:lnSpc>
          <a:spcPct val="90000"/>
        </a:lnSpc>
        <a:spcBef>
          <a:spcPts val="750"/>
        </a:spcBef>
        <a:spcAft>
          <a:spcPct val="0"/>
        </a:spcAft>
        <a:buFont typeface="Wingdings 2" panose="05020102010507070707" pitchFamily="18" charset="2"/>
        <a:buChar char=""/>
        <a:defRPr sz="2100" kern="1200">
          <a:solidFill>
            <a:schemeClr val="tx1"/>
          </a:solidFill>
          <a:latin typeface="+mn-lt"/>
          <a:ea typeface="+mn-ea"/>
          <a:cs typeface="+mn-cs"/>
        </a:defRPr>
      </a:lvl1pPr>
      <a:lvl2pPr marL="514350" indent="-171450" algn="l" defTabSz="685800" rtl="0" fontAlgn="base">
        <a:lnSpc>
          <a:spcPct val="90000"/>
        </a:lnSpc>
        <a:spcBef>
          <a:spcPts val="375"/>
        </a:spcBef>
        <a:spcAft>
          <a:spcPct val="0"/>
        </a:spcAft>
        <a:buFont typeface="Wingdings 2" panose="05020102010507070707" pitchFamily="18" charset="2"/>
        <a:buChar char=""/>
        <a:defRPr kern="1200">
          <a:solidFill>
            <a:schemeClr val="tx1"/>
          </a:solidFill>
          <a:latin typeface="+mn-lt"/>
          <a:ea typeface="+mn-ea"/>
          <a:cs typeface="+mn-cs"/>
        </a:defRPr>
      </a:lvl2pPr>
      <a:lvl3pPr marL="857250" indent="-171450" algn="l" defTabSz="685800" rtl="0" fontAlgn="base">
        <a:lnSpc>
          <a:spcPct val="90000"/>
        </a:lnSpc>
        <a:spcBef>
          <a:spcPts val="375"/>
        </a:spcBef>
        <a:spcAft>
          <a:spcPct val="0"/>
        </a:spcAft>
        <a:buFont typeface="Wingdings 2" panose="05020102010507070707" pitchFamily="18" charset="2"/>
        <a:buChar char=""/>
        <a:defRPr sz="1500" kern="1200">
          <a:solidFill>
            <a:schemeClr val="tx1"/>
          </a:solidFill>
          <a:latin typeface="+mn-lt"/>
          <a:ea typeface="+mn-ea"/>
          <a:cs typeface="+mn-cs"/>
        </a:defRPr>
      </a:lvl3pPr>
      <a:lvl4pPr marL="1200150" indent="-171450" algn="l" defTabSz="685800" rtl="0" fontAlgn="base">
        <a:lnSpc>
          <a:spcPct val="90000"/>
        </a:lnSpc>
        <a:spcBef>
          <a:spcPts val="375"/>
        </a:spcBef>
        <a:spcAft>
          <a:spcPct val="0"/>
        </a:spcAft>
        <a:buFont typeface="Wingdings 2" panose="05020102010507070707" pitchFamily="18" charset="2"/>
        <a:buChar char=""/>
        <a:defRPr sz="1300" kern="1200">
          <a:solidFill>
            <a:schemeClr val="tx1"/>
          </a:solidFill>
          <a:latin typeface="+mn-lt"/>
          <a:ea typeface="+mn-ea"/>
          <a:cs typeface="+mn-cs"/>
        </a:defRPr>
      </a:lvl4pPr>
      <a:lvl5pPr marL="1543050" indent="-171450" algn="l" defTabSz="685800" rtl="0" fontAlgn="base">
        <a:lnSpc>
          <a:spcPct val="90000"/>
        </a:lnSpc>
        <a:spcBef>
          <a:spcPts val="375"/>
        </a:spcBef>
        <a:spcAft>
          <a:spcPct val="0"/>
        </a:spcAft>
        <a:buFont typeface="Wingdings 2" panose="05020102010507070707" pitchFamily="18" charset="2"/>
        <a:buChar char=""/>
        <a:defRPr sz="1300" kern="1200">
          <a:solidFill>
            <a:schemeClr val="tx1"/>
          </a:solidFill>
          <a:latin typeface="+mn-lt"/>
          <a:ea typeface="+mn-ea"/>
          <a:cs typeface="+mn-cs"/>
        </a:defRPr>
      </a:lvl5pPr>
      <a:lvl6pPr marL="1885950" indent="-171450" algn="l" defTabSz="685800" rtl="0" eaLnBrk="1" latinLnBrk="0" hangingPunct="1">
        <a:spcBef>
          <a:spcPct val="20000"/>
        </a:spcBef>
        <a:buFont typeface="Wingdings 2" panose="05020102010507070707" pitchFamily="18" charset="2"/>
        <a:buChar char=""/>
        <a:defRPr sz="1350" kern="1200">
          <a:solidFill>
            <a:schemeClr val="tx1"/>
          </a:solidFill>
          <a:latin typeface="+mn-lt"/>
          <a:ea typeface="+mn-ea"/>
          <a:cs typeface="+mn-cs"/>
        </a:defRPr>
      </a:lvl6pPr>
      <a:lvl7pPr marL="2228850" indent="-171450" algn="l" defTabSz="685800" rtl="0" eaLnBrk="1" latinLnBrk="0" hangingPunct="1">
        <a:spcBef>
          <a:spcPct val="20000"/>
        </a:spcBef>
        <a:buFont typeface="Wingdings 2" panose="05020102010507070707" pitchFamily="18" charset="2"/>
        <a:buChar char=""/>
        <a:defRPr sz="1350" kern="1200">
          <a:solidFill>
            <a:schemeClr val="tx1"/>
          </a:solidFill>
          <a:latin typeface="+mn-lt"/>
          <a:ea typeface="+mn-ea"/>
          <a:cs typeface="+mn-cs"/>
        </a:defRPr>
      </a:lvl7pPr>
      <a:lvl8pPr marL="2571750" indent="-171450" algn="l" defTabSz="685800" rtl="0" eaLnBrk="1" latinLnBrk="0" hangingPunct="1">
        <a:spcBef>
          <a:spcPct val="20000"/>
        </a:spcBef>
        <a:buFont typeface="Wingdings 2" panose="05020102010507070707" pitchFamily="18" charset="2"/>
        <a:buChar char=""/>
        <a:defRPr sz="1350" kern="1200">
          <a:solidFill>
            <a:schemeClr val="tx1"/>
          </a:solidFill>
          <a:latin typeface="+mn-lt"/>
          <a:ea typeface="+mn-ea"/>
          <a:cs typeface="+mn-cs"/>
        </a:defRPr>
      </a:lvl8pPr>
      <a:lvl9pPr marL="2914650" indent="-171450" algn="l" defTabSz="685800" rtl="0" eaLnBrk="1" latinLnBrk="0" hangingPunct="1">
        <a:spcBef>
          <a:spcPct val="20000"/>
        </a:spcBef>
        <a:buFont typeface="Wingdings 2" panose="05020102010507070707" pitchFamily="18" charset="2"/>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accent1">
            <a:alpha val="99000"/>
          </a:schemeClr>
        </a:solidFill>
        <a:effectLst/>
      </p:bgPr>
    </p:bg>
    <p:spTree>
      <p:nvGrpSpPr>
        <p:cNvPr id="1" name=""/>
        <p:cNvGrpSpPr/>
        <p:nvPr/>
      </p:nvGrpSpPr>
      <p:grpSpPr>
        <a:xfrm>
          <a:off x="0" y="0"/>
          <a:ext cx="0" cy="0"/>
          <a:chOff x="0" y="0"/>
          <a:chExt cx="0" cy="0"/>
        </a:xfrm>
      </p:grpSpPr>
      <p:sp>
        <p:nvSpPr>
          <p:cNvPr id="7" name="饼形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00"/>
          </a:p>
        </p:txBody>
      </p:sp>
      <p:sp>
        <p:nvSpPr>
          <p:cNvPr id="8" name="椭圆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00"/>
          </a:p>
        </p:txBody>
      </p:sp>
      <p:sp>
        <p:nvSpPr>
          <p:cNvPr id="11" name="同心圆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00"/>
          </a:p>
        </p:txBody>
      </p:sp>
      <p:sp>
        <p:nvSpPr>
          <p:cNvPr id="12" name="矩形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00"/>
          </a:p>
        </p:txBody>
      </p:sp>
      <p:sp>
        <p:nvSpPr>
          <p:cNvPr id="5" name="标题占位符 4"/>
          <p:cNvSpPr>
            <a:spLocks noGrp="1"/>
          </p:cNvSpPr>
          <p:nvPr>
            <p:ph type="title"/>
          </p:nvPr>
        </p:nvSpPr>
        <p:spPr>
          <a:xfrm>
            <a:off x="1435608" y="274638"/>
            <a:ext cx="7498080" cy="1143000"/>
          </a:xfrm>
          <a:prstGeom prst="rect">
            <a:avLst/>
          </a:prstGeom>
        </p:spPr>
        <p:txBody>
          <a:bodyPr anchor="ctr">
            <a:normAutofit/>
          </a:bodyPr>
          <a:lstStyle/>
          <a:p>
            <a:r>
              <a:rPr kumimoji="0" lang="zh-CN" altLang="en-US" smtClean="0"/>
              <a:t>单击此处编辑母版标题样式</a:t>
            </a:r>
            <a:endParaRPr kumimoji="0" lang="en-US"/>
          </a:p>
        </p:txBody>
      </p:sp>
      <p:sp>
        <p:nvSpPr>
          <p:cNvPr id="9" name="文本占位符 8"/>
          <p:cNvSpPr>
            <a:spLocks noGrp="1"/>
          </p:cNvSpPr>
          <p:nvPr>
            <p:ph type="body" idx="1"/>
          </p:nvPr>
        </p:nvSpPr>
        <p:spPr>
          <a:xfrm>
            <a:off x="1435608" y="1447800"/>
            <a:ext cx="7498080" cy="4800600"/>
          </a:xfrm>
          <a:prstGeom prst="rect">
            <a:avLst/>
          </a:prstGeom>
        </p:spPr>
        <p:txBody>
          <a:bodyPr>
            <a:normAutofit/>
          </a:bodyPr>
          <a:lstStyle/>
          <a:p>
            <a:pPr lvl="0" eaLnBrk="1" latinLnBrk="0" hangingPunct="1"/>
            <a:r>
              <a:rPr kumimoji="0" lang="zh-CN" altLang="en-US" smtClean="0"/>
              <a:t>单击此处编辑母版文本样式</a:t>
            </a:r>
          </a:p>
          <a:p>
            <a:pPr lvl="1" eaLnBrk="1" latinLnBrk="0" hangingPunct="1"/>
            <a:r>
              <a:rPr kumimoji="0" lang="zh-CN" altLang="en-US" smtClean="0"/>
              <a:t>第二级</a:t>
            </a:r>
          </a:p>
          <a:p>
            <a:pPr lvl="2" eaLnBrk="1" latinLnBrk="0" hangingPunct="1"/>
            <a:r>
              <a:rPr kumimoji="0" lang="zh-CN" altLang="en-US" smtClean="0"/>
              <a:t>第三级</a:t>
            </a:r>
          </a:p>
          <a:p>
            <a:pPr lvl="3" eaLnBrk="1" latinLnBrk="0" hangingPunct="1"/>
            <a:r>
              <a:rPr kumimoji="0" lang="zh-CN" altLang="en-US" smtClean="0"/>
              <a:t>第四级</a:t>
            </a:r>
          </a:p>
          <a:p>
            <a:pPr lvl="4" eaLnBrk="1" latinLnBrk="0" hangingPunct="1"/>
            <a:r>
              <a:rPr kumimoji="0" lang="zh-CN" altLang="en-US" smtClean="0"/>
              <a:t>第五级</a:t>
            </a:r>
            <a:endParaRPr kumimoji="0" lang="en-US"/>
          </a:p>
        </p:txBody>
      </p:sp>
      <p:sp>
        <p:nvSpPr>
          <p:cNvPr id="24" name="日期占位符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675">
                <a:solidFill>
                  <a:schemeClr val="bg2">
                    <a:shade val="50000"/>
                    <a:satMod val="200000"/>
                  </a:schemeClr>
                </a:solidFill>
              </a:defRPr>
            </a:lvl1pPr>
          </a:lstStyle>
          <a:p>
            <a:pPr marL="0" marR="0" lvl="0" indent="0" algn="r" defTabSz="914400" rtl="0" eaLnBrk="1" fontAlgn="auto" latinLnBrk="0" hangingPunct="1">
              <a:lnSpc>
                <a:spcPct val="100000"/>
              </a:lnSpc>
              <a:spcBef>
                <a:spcPts val="0"/>
              </a:spcBef>
              <a:spcAft>
                <a:spcPts val="0"/>
              </a:spcAft>
              <a:buClrTx/>
              <a:buSzTx/>
              <a:buFontTx/>
              <a:buNone/>
              <a:defRPr/>
            </a:pPr>
            <a:fld id="{83BE2B2D-E2D4-41A5-801E-52FB96EA7584}" type="datetime1">
              <a:rPr kumimoji="0" lang="zh-CN" altLang="en-US" sz="900" b="0" i="0" u="none" strike="noStrike" kern="1200" cap="none" spc="0" normalizeH="0" baseline="0" noProof="0" smtClean="0">
                <a:ln>
                  <a:noFill/>
                </a:ln>
                <a:solidFill>
                  <a:schemeClr val="tx1">
                    <a:tint val="75000"/>
                  </a:schemeClr>
                </a:solidFill>
                <a:effectLst/>
                <a:uLnTx/>
                <a:uFillTx/>
                <a:latin typeface="+mn-lt"/>
                <a:ea typeface="+mn-ea"/>
                <a:cs typeface="+mn-cs"/>
              </a:rPr>
              <a:t>2019/2/21</a:t>
            </a:fld>
            <a:endParaRPr kumimoji="0" lang="en-US" altLang="zh-CN" sz="9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10" name="页脚占位符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675">
                <a:solidFill>
                  <a:schemeClr val="bg2">
                    <a:shade val="50000"/>
                    <a:satMod val="200000"/>
                  </a:schemeClr>
                </a:solidFill>
                <a:effectLst/>
              </a:defRPr>
            </a:lvl1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altLang="zh-CN" sz="9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22" name="灯片编号占位符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675">
                <a:solidFill>
                  <a:schemeClr val="bg2">
                    <a:shade val="50000"/>
                    <a:satMod val="200000"/>
                  </a:schemeClr>
                </a:solidFill>
                <a:effectLst/>
              </a:defRPr>
            </a:lvl1pPr>
          </a:lstStyle>
          <a:p>
            <a:pPr marL="0" marR="0" lvl="0" indent="0" algn="r" defTabSz="914400" rtl="0" eaLnBrk="1" fontAlgn="auto" latinLnBrk="0" hangingPunct="1">
              <a:lnSpc>
                <a:spcPct val="100000"/>
              </a:lnSpc>
              <a:spcBef>
                <a:spcPts val="0"/>
              </a:spcBef>
              <a:spcAft>
                <a:spcPts val="0"/>
              </a:spcAft>
              <a:buClrTx/>
              <a:buSzTx/>
              <a:buFontTx/>
              <a:buNone/>
              <a:defRPr/>
            </a:pPr>
            <a:fld id="{D42AF4B4-D4DD-4927-AEC5-B1D2F52A8EA1}" type="slidenum">
              <a:rPr kumimoji="0" lang="en-US" altLang="zh-CN" sz="2000" b="0" i="0" u="none" strike="noStrike" kern="1200" cap="none" spc="0" normalizeH="0" baseline="0" noProof="0">
                <a:ln>
                  <a:noFill/>
                </a:ln>
                <a:solidFill>
                  <a:srgbClr val="FEFFFF"/>
                </a:solidFill>
                <a:effectLst/>
                <a:uLnTx/>
                <a:uFillTx/>
                <a:latin typeface="+mn-lt"/>
                <a:ea typeface="+mn-ea"/>
                <a:cs typeface="+mn-cs"/>
              </a:rPr>
              <a:t>‹#›</a:t>
            </a:fld>
            <a:endParaRPr kumimoji="0" lang="en-US" altLang="zh-CN" sz="2000" b="0" i="0" u="none" strike="noStrike" kern="1200" cap="none" spc="0" normalizeH="0" baseline="0" noProof="0">
              <a:ln>
                <a:noFill/>
              </a:ln>
              <a:solidFill>
                <a:srgbClr val="FEFFFF"/>
              </a:solidFill>
              <a:effectLst/>
              <a:uLnTx/>
              <a:uFillTx/>
              <a:latin typeface="+mn-lt"/>
              <a:ea typeface="+mn-ea"/>
              <a:cs typeface="+mn-cs"/>
            </a:endParaRPr>
          </a:p>
        </p:txBody>
      </p:sp>
      <p:sp>
        <p:nvSpPr>
          <p:cNvPr id="15" name="矩形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00"/>
          </a:p>
        </p:txBody>
      </p:sp>
      <p:sp>
        <p:nvSpPr>
          <p:cNvPr id="2" name="KSO_TEMPLATE" hidden="1"/>
          <p:cNvSpPr/>
          <p:nvPr>
            <p:custDataLst>
              <p:tags r:id="rId23"/>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a:p>
        </p:txBody>
      </p:sp>
    </p:spTree>
  </p:cSld>
  <p:clrMap bg1="lt1" tx1="dk1" bg2="lt2" tx2="dk2" accent1="accent1" accent2="accent2" accent3="accent3" accent4="accent4" accent5="accent5" accent6="accent6" hlink="hlink" folHlink="folHlink"/>
  <p:sldLayoutIdLst>
    <p:sldLayoutId id="2147483677" r:id="rId1"/>
    <p:sldLayoutId id="2147483678" r:id="rId2"/>
    <p:sldLayoutId id="2147483679" r:id="rId3"/>
    <p:sldLayoutId id="2147483680" r:id="rId4"/>
    <p:sldLayoutId id="2147483681" r:id="rId5"/>
    <p:sldLayoutId id="2147483682" r:id="rId6"/>
    <p:sldLayoutId id="2147483683" r:id="rId7"/>
    <p:sldLayoutId id="2147483684" r:id="rId8"/>
    <p:sldLayoutId id="2147483685" r:id="rId9"/>
    <p:sldLayoutId id="2147483686" r:id="rId10"/>
    <p:sldLayoutId id="2147483687" r:id="rId11"/>
    <p:sldLayoutId id="2147483688" r:id="rId12"/>
    <p:sldLayoutId id="2147483689" r:id="rId13"/>
    <p:sldLayoutId id="2147483690" r:id="rId14"/>
    <p:sldLayoutId id="2147483691" r:id="rId15"/>
    <p:sldLayoutId id="2147483692" r:id="rId16"/>
    <p:sldLayoutId id="2147483693" r:id="rId17"/>
    <p:sldLayoutId id="2147483694" r:id="rId18"/>
    <p:sldLayoutId id="2147483695" r:id="rId19"/>
    <p:sldLayoutId id="2147483696" r:id="rId20"/>
    <p:sldLayoutId id="2147483697" r:id="rId21"/>
  </p:sldLayoutIdLst>
  <p:hf sldNum="0" hdr="0" ftr="0"/>
  <p:txStyles>
    <p:titleStyle>
      <a:lvl1pPr algn="l" rtl="0" eaLnBrk="1" latinLnBrk="0" hangingPunct="1">
        <a:spcBef>
          <a:spcPct val="0"/>
        </a:spcBef>
        <a:buNone/>
        <a:defRPr kumimoji="0" sz="242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p:titleStyle>
    <p:bodyStyle>
      <a:lvl1pPr marL="46990" indent="0" algn="l" rtl="0" eaLnBrk="1" latinLnBrk="0" hangingPunct="1">
        <a:lnSpc>
          <a:spcPct val="150000"/>
        </a:lnSpc>
        <a:spcBef>
          <a:spcPct val="68000"/>
        </a:spcBef>
        <a:buClr>
          <a:schemeClr val="accent1"/>
        </a:buClr>
        <a:buSzPct val="80000"/>
        <a:buFont typeface="Wingdings 2" panose="05020102010507070707"/>
        <a:buNone/>
        <a:defRPr kumimoji="0" sz="1800" kern="1200">
          <a:solidFill>
            <a:schemeClr val="tx1"/>
          </a:solidFill>
          <a:latin typeface="+mn-lt"/>
          <a:ea typeface="+mn-ea"/>
          <a:cs typeface="+mn-cs"/>
        </a:defRPr>
      </a:lvl1pPr>
      <a:lvl2pPr marL="226695" indent="0" algn="l" rtl="0" eaLnBrk="1" latinLnBrk="0" hangingPunct="1">
        <a:lnSpc>
          <a:spcPct val="150000"/>
        </a:lnSpc>
        <a:spcBef>
          <a:spcPct val="62000"/>
        </a:spcBef>
        <a:buClr>
          <a:schemeClr val="accent1"/>
        </a:buClr>
        <a:buFont typeface="Verdana" panose="020B0604030504040204"/>
        <a:buNone/>
        <a:defRPr kumimoji="0" sz="1800" kern="1200">
          <a:solidFill>
            <a:schemeClr val="tx1"/>
          </a:solidFill>
          <a:latin typeface="+mn-lt"/>
          <a:ea typeface="+mn-ea"/>
          <a:cs typeface="+mn-cs"/>
        </a:defRPr>
      </a:lvl2pPr>
      <a:lvl3pPr marL="370840" indent="0" algn="l" rtl="0" eaLnBrk="1" latinLnBrk="0" hangingPunct="1">
        <a:lnSpc>
          <a:spcPct val="150000"/>
        </a:lnSpc>
        <a:spcBef>
          <a:spcPct val="11000"/>
        </a:spcBef>
        <a:buClr>
          <a:schemeClr val="accent2"/>
        </a:buClr>
        <a:buFont typeface="Wingdings 2" panose="05020102010507070707"/>
        <a:buNone/>
        <a:defRPr kumimoji="0" sz="1800" kern="1200">
          <a:solidFill>
            <a:schemeClr val="tx1"/>
          </a:solidFill>
          <a:latin typeface="+mn-lt"/>
          <a:ea typeface="+mn-ea"/>
          <a:cs typeface="+mn-cs"/>
        </a:defRPr>
      </a:lvl3pPr>
      <a:lvl4pPr marL="519430" indent="0" algn="l" rtl="0" eaLnBrk="1" latinLnBrk="0" hangingPunct="1">
        <a:lnSpc>
          <a:spcPct val="150000"/>
        </a:lnSpc>
        <a:spcBef>
          <a:spcPct val="11000"/>
        </a:spcBef>
        <a:buClr>
          <a:schemeClr val="accent3"/>
        </a:buClr>
        <a:buFont typeface="Wingdings 2" panose="05020102010507070707"/>
        <a:buNone/>
        <a:defRPr kumimoji="0" sz="1800" kern="1200">
          <a:solidFill>
            <a:schemeClr val="tx1"/>
          </a:solidFill>
          <a:latin typeface="+mn-lt"/>
          <a:ea typeface="+mn-ea"/>
          <a:cs typeface="+mn-cs"/>
        </a:defRPr>
      </a:lvl4pPr>
      <a:lvl5pPr marL="628015" indent="0" algn="l" rtl="0" eaLnBrk="1" latinLnBrk="0" hangingPunct="1">
        <a:lnSpc>
          <a:spcPct val="150000"/>
        </a:lnSpc>
        <a:spcBef>
          <a:spcPct val="11000"/>
        </a:spcBef>
        <a:buClr>
          <a:schemeClr val="accent4"/>
        </a:buClr>
        <a:buFont typeface="Wingdings 2" panose="05020102010507070707"/>
        <a:buNone/>
        <a:defRPr kumimoji="0" sz="1800" kern="1200">
          <a:solidFill>
            <a:schemeClr val="tx1"/>
          </a:solidFill>
          <a:latin typeface="+mn-lt"/>
          <a:ea typeface="+mn-ea"/>
          <a:cs typeface="+mn-cs"/>
        </a:defRPr>
      </a:lvl5pPr>
      <a:lvl6pPr marL="848995" indent="-102870" algn="l" rtl="0" eaLnBrk="1" latinLnBrk="0" hangingPunct="1">
        <a:lnSpc>
          <a:spcPct val="100000"/>
        </a:lnSpc>
        <a:spcBef>
          <a:spcPct val="11000"/>
        </a:spcBef>
        <a:buClr>
          <a:schemeClr val="accent5"/>
        </a:buClr>
        <a:buFont typeface="Wingdings 2" panose="05020102010507070707"/>
        <a:buChar char=""/>
        <a:defRPr kumimoji="0" sz="1125" kern="1200">
          <a:solidFill>
            <a:schemeClr val="tx1"/>
          </a:solidFill>
          <a:latin typeface="+mn-lt"/>
          <a:ea typeface="+mn-ea"/>
          <a:cs typeface="+mn-cs"/>
        </a:defRPr>
      </a:lvl6pPr>
      <a:lvl7pPr marL="967105" indent="-102870" algn="l" rtl="0" eaLnBrk="1" latinLnBrk="0" hangingPunct="1">
        <a:lnSpc>
          <a:spcPct val="100000"/>
        </a:lnSpc>
        <a:spcBef>
          <a:spcPct val="11000"/>
        </a:spcBef>
        <a:buClr>
          <a:schemeClr val="accent6"/>
        </a:buClr>
        <a:buFont typeface="Wingdings 2" panose="05020102010507070707"/>
        <a:buChar char=""/>
        <a:defRPr kumimoji="0" sz="1125" kern="1200">
          <a:solidFill>
            <a:schemeClr val="tx1"/>
          </a:solidFill>
          <a:latin typeface="+mn-lt"/>
          <a:ea typeface="+mn-ea"/>
          <a:cs typeface="+mn-cs"/>
        </a:defRPr>
      </a:lvl7pPr>
      <a:lvl8pPr marL="1080135" indent="-102870" algn="l" rtl="0" eaLnBrk="1" latinLnBrk="0" hangingPunct="1">
        <a:lnSpc>
          <a:spcPct val="100000"/>
        </a:lnSpc>
        <a:spcBef>
          <a:spcPct val="11000"/>
        </a:spcBef>
        <a:buClr>
          <a:schemeClr val="accent6"/>
        </a:buClr>
        <a:buFont typeface="Wingdings 2" panose="05020102010507070707"/>
        <a:buChar char=""/>
        <a:defRPr kumimoji="0" sz="1125" kern="1200">
          <a:solidFill>
            <a:schemeClr val="tx1"/>
          </a:solidFill>
          <a:latin typeface="+mn-lt"/>
          <a:ea typeface="+mn-ea"/>
          <a:cs typeface="+mn-cs"/>
        </a:defRPr>
      </a:lvl8pPr>
      <a:lvl9pPr marL="1198245" indent="-102870" algn="l" rtl="0" eaLnBrk="1" latinLnBrk="0" hangingPunct="1">
        <a:lnSpc>
          <a:spcPct val="100000"/>
        </a:lnSpc>
        <a:spcBef>
          <a:spcPct val="11000"/>
        </a:spcBef>
        <a:buClr>
          <a:schemeClr val="accent6"/>
        </a:buClr>
        <a:buFont typeface="Wingdings 2" panose="05020102010507070707"/>
        <a:buChar char=""/>
        <a:defRPr kumimoji="0" sz="1125"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257175" algn="l" rtl="0" eaLnBrk="1" latinLnBrk="0" hangingPunct="1">
        <a:defRPr kumimoji="0" kern="1200">
          <a:solidFill>
            <a:schemeClr val="tx1"/>
          </a:solidFill>
          <a:latin typeface="+mn-lt"/>
          <a:ea typeface="+mn-ea"/>
          <a:cs typeface="+mn-cs"/>
        </a:defRPr>
      </a:lvl2pPr>
      <a:lvl3pPr marL="514350" algn="l" rtl="0" eaLnBrk="1" latinLnBrk="0" hangingPunct="1">
        <a:defRPr kumimoji="0" kern="1200">
          <a:solidFill>
            <a:schemeClr val="tx1"/>
          </a:solidFill>
          <a:latin typeface="+mn-lt"/>
          <a:ea typeface="+mn-ea"/>
          <a:cs typeface="+mn-cs"/>
        </a:defRPr>
      </a:lvl3pPr>
      <a:lvl4pPr marL="771525" algn="l" rtl="0" eaLnBrk="1" latinLnBrk="0" hangingPunct="1">
        <a:defRPr kumimoji="0" kern="1200">
          <a:solidFill>
            <a:schemeClr val="tx1"/>
          </a:solidFill>
          <a:latin typeface="+mn-lt"/>
          <a:ea typeface="+mn-ea"/>
          <a:cs typeface="+mn-cs"/>
        </a:defRPr>
      </a:lvl4pPr>
      <a:lvl5pPr marL="1028700" algn="l" rtl="0" eaLnBrk="1" latinLnBrk="0" hangingPunct="1">
        <a:defRPr kumimoji="0" kern="1200">
          <a:solidFill>
            <a:schemeClr val="tx1"/>
          </a:solidFill>
          <a:latin typeface="+mn-lt"/>
          <a:ea typeface="+mn-ea"/>
          <a:cs typeface="+mn-cs"/>
        </a:defRPr>
      </a:lvl5pPr>
      <a:lvl6pPr marL="1285875" algn="l" rtl="0" eaLnBrk="1" latinLnBrk="0" hangingPunct="1">
        <a:defRPr kumimoji="0" kern="1200">
          <a:solidFill>
            <a:schemeClr val="tx1"/>
          </a:solidFill>
          <a:latin typeface="+mn-lt"/>
          <a:ea typeface="+mn-ea"/>
          <a:cs typeface="+mn-cs"/>
        </a:defRPr>
      </a:lvl6pPr>
      <a:lvl7pPr marL="1543050" algn="l" rtl="0" eaLnBrk="1" latinLnBrk="0" hangingPunct="1">
        <a:defRPr kumimoji="0" kern="1200">
          <a:solidFill>
            <a:schemeClr val="tx1"/>
          </a:solidFill>
          <a:latin typeface="+mn-lt"/>
          <a:ea typeface="+mn-ea"/>
          <a:cs typeface="+mn-cs"/>
        </a:defRPr>
      </a:lvl7pPr>
      <a:lvl8pPr marL="1800225" algn="l" rtl="0" eaLnBrk="1" latinLnBrk="0" hangingPunct="1">
        <a:defRPr kumimoji="0" kern="1200">
          <a:solidFill>
            <a:schemeClr val="tx1"/>
          </a:solidFill>
          <a:latin typeface="+mn-lt"/>
          <a:ea typeface="+mn-ea"/>
          <a:cs typeface="+mn-cs"/>
        </a:defRPr>
      </a:lvl8pPr>
      <a:lvl9pPr marL="2057400" algn="l" rtl="0" eaLnBrk="1" latinLnBrk="0" hangingPunct="1">
        <a:defRPr kumimoji="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gradFill>
          <a:gsLst>
            <a:gs pos="0">
              <a:schemeClr val="bg1">
                <a:lumMod val="95000"/>
              </a:schemeClr>
            </a:gs>
            <a:gs pos="100000">
              <a:schemeClr val="tx2"/>
            </a:gs>
          </a:gsLst>
          <a:lin ang="5400000" scaled="0"/>
        </a:grad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13"/>
            </p:custDataLst>
          </p:nvPr>
        </p:nvSpPr>
        <p:spPr>
          <a:xfrm>
            <a:off x="628650" y="365125"/>
            <a:ext cx="7886700" cy="1325563"/>
          </a:xfrm>
          <a:prstGeom prst="rect">
            <a:avLst/>
          </a:prstGeom>
        </p:spPr>
        <p:txBody>
          <a:bodyPr vert="horz" lIns="91440" tIns="45720" rIns="91440" bIns="45720" rtlCol="0" anchor="ctr">
            <a:normAutofit/>
          </a:bodyPr>
          <a:lstStyle/>
          <a:p>
            <a:r>
              <a:rPr lang="zh-CN" altLang="en-US" dirty="0"/>
              <a:t>单击此处编辑母版标题样式</a:t>
            </a:r>
          </a:p>
        </p:txBody>
      </p:sp>
      <p:sp>
        <p:nvSpPr>
          <p:cNvPr id="3" name="文本占位符 2"/>
          <p:cNvSpPr>
            <a:spLocks noGrp="1"/>
          </p:cNvSpPr>
          <p:nvPr>
            <p:ph type="body" idx="1"/>
            <p:custDataLst>
              <p:tags r:id="rId14"/>
            </p:custDataLst>
          </p:nvPr>
        </p:nvSpPr>
        <p:spPr>
          <a:xfrm>
            <a:off x="628650" y="1825625"/>
            <a:ext cx="7886700" cy="4351338"/>
          </a:xfrm>
          <a:prstGeom prst="rect">
            <a:avLst/>
          </a:prstGeom>
        </p:spPr>
        <p:txBody>
          <a:bodyPr vert="horz" lIns="91440" tIns="45720" rIns="91440" bIns="45720" rtlCol="0">
            <a:normAutofit/>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 name="日期占位符 3"/>
          <p:cNvSpPr>
            <a:spLocks noGrp="1"/>
          </p:cNvSpPr>
          <p:nvPr>
            <p:ph type="dt" sz="half" idx="2"/>
          </p:nvPr>
        </p:nvSpPr>
        <p:spPr>
          <a:xfrm>
            <a:off x="628650" y="6356350"/>
            <a:ext cx="2057400" cy="365125"/>
          </a:xfrm>
          <a:prstGeom prst="rect">
            <a:avLst/>
          </a:prstGeom>
        </p:spPr>
        <p:txBody>
          <a:bodyPr vert="horz" lIns="91440" tIns="45720" rIns="91440" bIns="45720" rtlCol="0" anchor="ctr">
            <a:normAutofit/>
          </a:bodyPr>
          <a:lstStyle>
            <a:lvl1pPr algn="l">
              <a:defRPr sz="675">
                <a:solidFill>
                  <a:schemeClr val="tx1">
                    <a:tint val="75000"/>
                  </a:schemeClr>
                </a:solidFill>
              </a:defRPr>
            </a:lvl1pPr>
          </a:lstStyle>
          <a:p>
            <a:fld id="{D3F4F276-B5F4-42C5-8955-7007995C0AD9}" type="datetime1">
              <a:rPr lang="zh-CN" altLang="en-US" smtClean="0"/>
              <a:t>2019/2/21</a:t>
            </a:fld>
            <a:endParaRPr lang="zh-CN" altLang="en-US"/>
          </a:p>
        </p:txBody>
      </p:sp>
      <p:sp>
        <p:nvSpPr>
          <p:cNvPr id="5" name="页脚占位符 4"/>
          <p:cNvSpPr>
            <a:spLocks noGrp="1"/>
          </p:cNvSpPr>
          <p:nvPr>
            <p:ph type="ftr" sz="quarter" idx="3"/>
          </p:nvPr>
        </p:nvSpPr>
        <p:spPr>
          <a:xfrm>
            <a:off x="3028950" y="6356350"/>
            <a:ext cx="3086100" cy="365125"/>
          </a:xfrm>
          <a:prstGeom prst="rect">
            <a:avLst/>
          </a:prstGeom>
        </p:spPr>
        <p:txBody>
          <a:bodyPr vert="horz" lIns="91440" tIns="45720" rIns="91440" bIns="45720" rtlCol="0" anchor="ctr">
            <a:normAutofit/>
          </a:bodyPr>
          <a:lstStyle>
            <a:lvl1pPr algn="ctr">
              <a:defRPr sz="675">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457950" y="6356350"/>
            <a:ext cx="2057400" cy="365125"/>
          </a:xfrm>
          <a:prstGeom prst="rect">
            <a:avLst/>
          </a:prstGeom>
        </p:spPr>
        <p:txBody>
          <a:bodyPr vert="horz" lIns="91440" tIns="45720" rIns="91440" bIns="45720" rtlCol="0" anchor="ctr">
            <a:normAutofit/>
          </a:bodyPr>
          <a:lstStyle>
            <a:lvl1pPr algn="r">
              <a:defRPr sz="675">
                <a:solidFill>
                  <a:schemeClr val="tx1">
                    <a:tint val="75000"/>
                  </a:schemeClr>
                </a:solidFill>
              </a:defRPr>
            </a:lvl1pPr>
          </a:lstStyle>
          <a:p>
            <a:fld id="{49AE70B2-8BF9-45C0-BB95-33D1B9D3A854}" type="slidenum">
              <a:rPr lang="zh-CN" altLang="en-US" smtClean="0"/>
              <a:t>‹#›</a:t>
            </a:fld>
            <a:endParaRPr lang="zh-CN" altLang="en-US"/>
          </a:p>
        </p:txBody>
      </p:sp>
      <p:sp>
        <p:nvSpPr>
          <p:cNvPr id="7" name="KSO_TEMPLATE" hidden="1"/>
          <p:cNvSpPr/>
          <p:nvPr>
            <p:custDataLst>
              <p:tags r:id="rId15"/>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a:p>
        </p:txBody>
      </p:sp>
    </p:spTree>
  </p:cSld>
  <p:clrMap bg1="lt1" tx1="dk1" bg2="lt2" tx2="dk2" accent1="accent1" accent2="accent2" accent3="accent3" accent4="accent4" accent5="accent5" accent6="accent6" hlink="hlink" folHlink="folHlink"/>
  <p:sldLayoutIdLst>
    <p:sldLayoutId id="2147483699" r:id="rId1"/>
    <p:sldLayoutId id="2147483700" r:id="rId2"/>
    <p:sldLayoutId id="2147483701" r:id="rId3"/>
    <p:sldLayoutId id="2147483702" r:id="rId4"/>
    <p:sldLayoutId id="2147483703" r:id="rId5"/>
    <p:sldLayoutId id="2147483704" r:id="rId6"/>
    <p:sldLayoutId id="2147483705" r:id="rId7"/>
    <p:sldLayoutId id="2147483706" r:id="rId8"/>
    <p:sldLayoutId id="2147483707" r:id="rId9"/>
    <p:sldLayoutId id="2147483708" r:id="rId10"/>
    <p:sldLayoutId id="2147483709" r:id="rId11"/>
  </p:sldLayoutIdLst>
  <p:hf sldNum="0" hdr="0" ftr="0"/>
  <p:txStyles>
    <p:titleStyle>
      <a:lvl1pPr algn="l" defTabSz="514350" rtl="0" eaLnBrk="1" latinLnBrk="0" hangingPunct="1">
        <a:lnSpc>
          <a:spcPct val="90000"/>
        </a:lnSpc>
        <a:spcBef>
          <a:spcPct val="0"/>
        </a:spcBef>
        <a:buNone/>
        <a:defRPr sz="2250" kern="1200">
          <a:solidFill>
            <a:schemeClr val="tx1"/>
          </a:solidFill>
          <a:latin typeface="华文中宋" panose="02010600040101010101" charset="-122"/>
          <a:ea typeface="华文中宋" panose="02010600040101010101" charset="-122"/>
          <a:cs typeface="+mj-cs"/>
        </a:defRPr>
      </a:lvl1pPr>
    </p:titleStyle>
    <p:bodyStyle>
      <a:lvl1pPr marL="0" indent="0" algn="l" defTabSz="514350" rtl="0" eaLnBrk="1" latinLnBrk="0" hangingPunct="1">
        <a:lnSpc>
          <a:spcPct val="90000"/>
        </a:lnSpc>
        <a:spcBef>
          <a:spcPct val="113000"/>
        </a:spcBef>
        <a:buFont typeface="Arial" panose="020B0604020202020204" pitchFamily="34" charset="0"/>
        <a:buNone/>
        <a:defRPr sz="1350" kern="1200">
          <a:solidFill>
            <a:schemeClr val="tx1"/>
          </a:solidFill>
          <a:latin typeface="华文中宋" panose="02010600040101010101" charset="-122"/>
          <a:ea typeface="华文中宋" panose="02010600040101010101" charset="-122"/>
          <a:cs typeface="+mn-cs"/>
        </a:defRPr>
      </a:lvl1pPr>
      <a:lvl2pPr marL="257175" indent="0" algn="l" defTabSz="514350" rtl="0" eaLnBrk="1" latinLnBrk="0" hangingPunct="1">
        <a:lnSpc>
          <a:spcPct val="90000"/>
        </a:lnSpc>
        <a:spcBef>
          <a:spcPts val="280"/>
        </a:spcBef>
        <a:buFont typeface="Arial" panose="020B0604020202020204" pitchFamily="34" charset="0"/>
        <a:buNone/>
        <a:defRPr sz="1350" kern="1200">
          <a:solidFill>
            <a:schemeClr val="tx1"/>
          </a:solidFill>
          <a:latin typeface="华文中宋" panose="02010600040101010101" charset="-122"/>
          <a:ea typeface="华文中宋" panose="02010600040101010101" charset="-122"/>
          <a:cs typeface="+mn-cs"/>
        </a:defRPr>
      </a:lvl2pPr>
      <a:lvl3pPr marL="514350" indent="0" algn="l" defTabSz="514350" rtl="0" eaLnBrk="1" latinLnBrk="0" hangingPunct="1">
        <a:lnSpc>
          <a:spcPct val="90000"/>
        </a:lnSpc>
        <a:spcBef>
          <a:spcPts val="280"/>
        </a:spcBef>
        <a:buFont typeface="Arial" panose="020B0604020202020204" pitchFamily="34" charset="0"/>
        <a:buNone/>
        <a:defRPr sz="1350" kern="1200">
          <a:solidFill>
            <a:schemeClr val="tx1"/>
          </a:solidFill>
          <a:latin typeface="华文中宋" panose="02010600040101010101" charset="-122"/>
          <a:ea typeface="华文中宋" panose="02010600040101010101" charset="-122"/>
          <a:cs typeface="+mn-cs"/>
        </a:defRPr>
      </a:lvl3pPr>
      <a:lvl4pPr marL="771525" indent="0" algn="l" defTabSz="514350" rtl="0" eaLnBrk="1" latinLnBrk="0" hangingPunct="1">
        <a:lnSpc>
          <a:spcPct val="90000"/>
        </a:lnSpc>
        <a:spcBef>
          <a:spcPts val="280"/>
        </a:spcBef>
        <a:buFont typeface="Arial" panose="020B0604020202020204" pitchFamily="34" charset="0"/>
        <a:buNone/>
        <a:defRPr sz="1350" kern="1200">
          <a:solidFill>
            <a:schemeClr val="tx1"/>
          </a:solidFill>
          <a:latin typeface="华文中宋" panose="02010600040101010101" charset="-122"/>
          <a:ea typeface="华文中宋" panose="02010600040101010101" charset="-122"/>
          <a:cs typeface="+mn-cs"/>
        </a:defRPr>
      </a:lvl4pPr>
      <a:lvl5pPr marL="1028700" indent="0" algn="l" defTabSz="514350" rtl="0" eaLnBrk="1" latinLnBrk="0" hangingPunct="1">
        <a:lnSpc>
          <a:spcPct val="90000"/>
        </a:lnSpc>
        <a:spcBef>
          <a:spcPts val="280"/>
        </a:spcBef>
        <a:buFont typeface="Arial" panose="020B0604020202020204" pitchFamily="34" charset="0"/>
        <a:buNone/>
        <a:defRPr sz="1350" kern="1200">
          <a:solidFill>
            <a:schemeClr val="tx1"/>
          </a:solidFill>
          <a:latin typeface="华文中宋" panose="02010600040101010101" charset="-122"/>
          <a:ea typeface="华文中宋" panose="02010600040101010101" charset="-122"/>
          <a:cs typeface="+mn-cs"/>
        </a:defRPr>
      </a:lvl5pPr>
      <a:lvl6pPr marL="1414780" indent="-128270" algn="l" defTabSz="514350" rtl="0" eaLnBrk="1" latinLnBrk="0" hangingPunct="1">
        <a:lnSpc>
          <a:spcPct val="90000"/>
        </a:lnSpc>
        <a:spcBef>
          <a:spcPts val="280"/>
        </a:spcBef>
        <a:buFont typeface="Arial" panose="020B0604020202020204" pitchFamily="34" charset="0"/>
        <a:buChar char="•"/>
        <a:defRPr sz="1015" kern="1200">
          <a:solidFill>
            <a:schemeClr val="tx1"/>
          </a:solidFill>
          <a:latin typeface="+mn-lt"/>
          <a:ea typeface="+mn-ea"/>
          <a:cs typeface="+mn-cs"/>
        </a:defRPr>
      </a:lvl6pPr>
      <a:lvl7pPr marL="1671955" indent="-128270" algn="l" defTabSz="514350" rtl="0" eaLnBrk="1" latinLnBrk="0" hangingPunct="1">
        <a:lnSpc>
          <a:spcPct val="90000"/>
        </a:lnSpc>
        <a:spcBef>
          <a:spcPts val="280"/>
        </a:spcBef>
        <a:buFont typeface="Arial" panose="020B0604020202020204" pitchFamily="34" charset="0"/>
        <a:buChar char="•"/>
        <a:defRPr sz="1015" kern="1200">
          <a:solidFill>
            <a:schemeClr val="tx1"/>
          </a:solidFill>
          <a:latin typeface="+mn-lt"/>
          <a:ea typeface="+mn-ea"/>
          <a:cs typeface="+mn-cs"/>
        </a:defRPr>
      </a:lvl7pPr>
      <a:lvl8pPr marL="1929130" indent="-128270" algn="l" defTabSz="514350" rtl="0" eaLnBrk="1" latinLnBrk="0" hangingPunct="1">
        <a:lnSpc>
          <a:spcPct val="90000"/>
        </a:lnSpc>
        <a:spcBef>
          <a:spcPts val="280"/>
        </a:spcBef>
        <a:buFont typeface="Arial" panose="020B0604020202020204" pitchFamily="34" charset="0"/>
        <a:buChar char="•"/>
        <a:defRPr sz="1015" kern="1200">
          <a:solidFill>
            <a:schemeClr val="tx1"/>
          </a:solidFill>
          <a:latin typeface="+mn-lt"/>
          <a:ea typeface="+mn-ea"/>
          <a:cs typeface="+mn-cs"/>
        </a:defRPr>
      </a:lvl8pPr>
      <a:lvl9pPr marL="2186305" indent="-128270" algn="l" defTabSz="514350" rtl="0" eaLnBrk="1" latinLnBrk="0" hangingPunct="1">
        <a:lnSpc>
          <a:spcPct val="90000"/>
        </a:lnSpc>
        <a:spcBef>
          <a:spcPts val="280"/>
        </a:spcBef>
        <a:buFont typeface="Arial" panose="020B0604020202020204" pitchFamily="34" charset="0"/>
        <a:buChar char="•"/>
        <a:defRPr sz="1015" kern="1200">
          <a:solidFill>
            <a:schemeClr val="tx1"/>
          </a:solidFill>
          <a:latin typeface="+mn-lt"/>
          <a:ea typeface="+mn-ea"/>
          <a:cs typeface="+mn-cs"/>
        </a:defRPr>
      </a:lvl9pPr>
    </p:bodyStyle>
    <p:otherStyle>
      <a:defPPr>
        <a:defRPr lang="zh-CN"/>
      </a:defPPr>
      <a:lvl1pPr marL="0" algn="l" defTabSz="514350" rtl="0" eaLnBrk="1" latinLnBrk="0" hangingPunct="1">
        <a:defRPr sz="1015" kern="1200">
          <a:solidFill>
            <a:schemeClr val="tx1"/>
          </a:solidFill>
          <a:latin typeface="+mn-lt"/>
          <a:ea typeface="+mn-ea"/>
          <a:cs typeface="+mn-cs"/>
        </a:defRPr>
      </a:lvl1pPr>
      <a:lvl2pPr marL="257175" algn="l" defTabSz="514350" rtl="0" eaLnBrk="1" latinLnBrk="0" hangingPunct="1">
        <a:defRPr sz="1015" kern="1200">
          <a:solidFill>
            <a:schemeClr val="tx1"/>
          </a:solidFill>
          <a:latin typeface="+mn-lt"/>
          <a:ea typeface="+mn-ea"/>
          <a:cs typeface="+mn-cs"/>
        </a:defRPr>
      </a:lvl2pPr>
      <a:lvl3pPr marL="514350" algn="l" defTabSz="514350" rtl="0" eaLnBrk="1" latinLnBrk="0" hangingPunct="1">
        <a:defRPr sz="1015" kern="1200">
          <a:solidFill>
            <a:schemeClr val="tx1"/>
          </a:solidFill>
          <a:latin typeface="+mn-lt"/>
          <a:ea typeface="+mn-ea"/>
          <a:cs typeface="+mn-cs"/>
        </a:defRPr>
      </a:lvl3pPr>
      <a:lvl4pPr marL="771525" algn="l" defTabSz="514350" rtl="0" eaLnBrk="1" latinLnBrk="0" hangingPunct="1">
        <a:defRPr sz="1015" kern="1200">
          <a:solidFill>
            <a:schemeClr val="tx1"/>
          </a:solidFill>
          <a:latin typeface="+mn-lt"/>
          <a:ea typeface="+mn-ea"/>
          <a:cs typeface="+mn-cs"/>
        </a:defRPr>
      </a:lvl4pPr>
      <a:lvl5pPr marL="1028700" algn="l" defTabSz="514350" rtl="0" eaLnBrk="1" latinLnBrk="0" hangingPunct="1">
        <a:defRPr sz="1015" kern="1200">
          <a:solidFill>
            <a:schemeClr val="tx1"/>
          </a:solidFill>
          <a:latin typeface="+mn-lt"/>
          <a:ea typeface="+mn-ea"/>
          <a:cs typeface="+mn-cs"/>
        </a:defRPr>
      </a:lvl5pPr>
      <a:lvl6pPr marL="1285875" algn="l" defTabSz="514350" rtl="0" eaLnBrk="1" latinLnBrk="0" hangingPunct="1">
        <a:defRPr sz="1015" kern="1200">
          <a:solidFill>
            <a:schemeClr val="tx1"/>
          </a:solidFill>
          <a:latin typeface="+mn-lt"/>
          <a:ea typeface="+mn-ea"/>
          <a:cs typeface="+mn-cs"/>
        </a:defRPr>
      </a:lvl6pPr>
      <a:lvl7pPr marL="1543050" algn="l" defTabSz="514350" rtl="0" eaLnBrk="1" latinLnBrk="0" hangingPunct="1">
        <a:defRPr sz="1015" kern="1200">
          <a:solidFill>
            <a:schemeClr val="tx1"/>
          </a:solidFill>
          <a:latin typeface="+mn-lt"/>
          <a:ea typeface="+mn-ea"/>
          <a:cs typeface="+mn-cs"/>
        </a:defRPr>
      </a:lvl7pPr>
      <a:lvl8pPr marL="1800225" algn="l" defTabSz="514350" rtl="0" eaLnBrk="1" latinLnBrk="0" hangingPunct="1">
        <a:defRPr sz="1015" kern="1200">
          <a:solidFill>
            <a:schemeClr val="tx1"/>
          </a:solidFill>
          <a:latin typeface="+mn-lt"/>
          <a:ea typeface="+mn-ea"/>
          <a:cs typeface="+mn-cs"/>
        </a:defRPr>
      </a:lvl8pPr>
      <a:lvl9pPr marL="2057400" algn="l" defTabSz="514350" rtl="0" eaLnBrk="1" latinLnBrk="0" hangingPunct="1">
        <a:defRPr sz="1015"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28650" y="365125"/>
            <a:ext cx="78867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28650" y="6356350"/>
            <a:ext cx="2057400" cy="365125"/>
          </a:xfrm>
          <a:prstGeom prst="rect">
            <a:avLst/>
          </a:prstGeom>
        </p:spPr>
        <p:txBody>
          <a:bodyPr vert="horz" lIns="91440" tIns="45720" rIns="91440" bIns="45720" rtlCol="0" anchor="ctr"/>
          <a:lstStyle>
            <a:lvl1pPr algn="l">
              <a:defRPr sz="675">
                <a:solidFill>
                  <a:schemeClr val="tx1">
                    <a:tint val="75000"/>
                  </a:schemeClr>
                </a:solidFill>
              </a:defRPr>
            </a:lvl1pPr>
          </a:lstStyle>
          <a:p>
            <a:fld id="{2D1A61E4-A218-43A3-BC4B-C82DFC549841}" type="datetime1">
              <a:rPr lang="zh-CN" altLang="en-US" smtClean="0"/>
              <a:t>2019/2/21</a:t>
            </a:fld>
            <a:endParaRPr lang="zh-CN" altLang="en-US"/>
          </a:p>
        </p:txBody>
      </p:sp>
      <p:sp>
        <p:nvSpPr>
          <p:cNvPr id="5" name="页脚占位符 4"/>
          <p:cNvSpPr>
            <a:spLocks noGrp="1"/>
          </p:cNvSpPr>
          <p:nvPr>
            <p:ph type="ftr" sz="quarter" idx="3"/>
          </p:nvPr>
        </p:nvSpPr>
        <p:spPr>
          <a:xfrm>
            <a:off x="3028950" y="6356350"/>
            <a:ext cx="3086100" cy="365125"/>
          </a:xfrm>
          <a:prstGeom prst="rect">
            <a:avLst/>
          </a:prstGeom>
        </p:spPr>
        <p:txBody>
          <a:bodyPr vert="horz" lIns="91440" tIns="45720" rIns="91440" bIns="45720" rtlCol="0" anchor="ctr"/>
          <a:lstStyle>
            <a:lvl1pPr algn="ctr">
              <a:defRPr sz="675">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457950" y="6356350"/>
            <a:ext cx="2057400" cy="365125"/>
          </a:xfrm>
          <a:prstGeom prst="rect">
            <a:avLst/>
          </a:prstGeom>
        </p:spPr>
        <p:txBody>
          <a:bodyPr vert="horz" lIns="91440" tIns="45720" rIns="91440" bIns="45720" rtlCol="0" anchor="ctr"/>
          <a:lstStyle>
            <a:lvl1pPr algn="r">
              <a:defRPr sz="675">
                <a:solidFill>
                  <a:schemeClr val="tx1">
                    <a:tint val="75000"/>
                  </a:schemeClr>
                </a:solidFill>
              </a:defRPr>
            </a:lvl1pPr>
          </a:lstStyle>
          <a:p>
            <a:fld id="{0F9045BA-9AC9-4435-A9A0-D822685BA71C}"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711" r:id="rId1"/>
    <p:sldLayoutId id="2147483712" r:id="rId2"/>
    <p:sldLayoutId id="2147483713" r:id="rId3"/>
    <p:sldLayoutId id="2147483714" r:id="rId4"/>
    <p:sldLayoutId id="2147483715" r:id="rId5"/>
    <p:sldLayoutId id="2147483716" r:id="rId6"/>
    <p:sldLayoutId id="2147483717" r:id="rId7"/>
    <p:sldLayoutId id="2147483718" r:id="rId8"/>
    <p:sldLayoutId id="2147483719" r:id="rId9"/>
    <p:sldLayoutId id="2147483720" r:id="rId10"/>
    <p:sldLayoutId id="2147483721" r:id="rId11"/>
  </p:sldLayoutIdLst>
  <p:hf sldNum="0" hdr="0" ftr="0"/>
  <p:txStyles>
    <p:titleStyle>
      <a:lvl1pPr algn="l" defTabSz="514350" rtl="0" eaLnBrk="1" latinLnBrk="0" hangingPunct="1">
        <a:lnSpc>
          <a:spcPct val="90000"/>
        </a:lnSpc>
        <a:spcBef>
          <a:spcPct val="0"/>
        </a:spcBef>
        <a:buNone/>
        <a:defRPr sz="2475" kern="1200">
          <a:solidFill>
            <a:schemeClr val="tx1"/>
          </a:solidFill>
          <a:latin typeface="+mj-lt"/>
          <a:ea typeface="+mj-ea"/>
          <a:cs typeface="+mj-cs"/>
        </a:defRPr>
      </a:lvl1pPr>
    </p:titleStyle>
    <p:bodyStyle>
      <a:lvl1pPr marL="128905" indent="-128270" algn="l" defTabSz="514350" rtl="0" eaLnBrk="1" latinLnBrk="0" hangingPunct="1">
        <a:lnSpc>
          <a:spcPct val="90000"/>
        </a:lnSpc>
        <a:spcBef>
          <a:spcPct val="113000"/>
        </a:spcBef>
        <a:buFont typeface="Arial" panose="020B0604020202020204" pitchFamily="34" charset="0"/>
        <a:buChar char="•"/>
        <a:defRPr sz="1575" kern="1200">
          <a:solidFill>
            <a:schemeClr val="tx1"/>
          </a:solidFill>
          <a:latin typeface="+mn-lt"/>
          <a:ea typeface="+mn-ea"/>
          <a:cs typeface="+mn-cs"/>
        </a:defRPr>
      </a:lvl1pPr>
      <a:lvl2pPr marL="386080" indent="-128270" algn="l" defTabSz="514350" rtl="0" eaLnBrk="1" latinLnBrk="0" hangingPunct="1">
        <a:lnSpc>
          <a:spcPct val="90000"/>
        </a:lnSpc>
        <a:spcBef>
          <a:spcPts val="280"/>
        </a:spcBef>
        <a:buFont typeface="Arial" panose="020B0604020202020204" pitchFamily="34" charset="0"/>
        <a:buChar char="•"/>
        <a:defRPr sz="1350" kern="1200">
          <a:solidFill>
            <a:schemeClr val="tx1"/>
          </a:solidFill>
          <a:latin typeface="+mn-lt"/>
          <a:ea typeface="+mn-ea"/>
          <a:cs typeface="+mn-cs"/>
        </a:defRPr>
      </a:lvl2pPr>
      <a:lvl3pPr marL="643255" indent="-128270" algn="l" defTabSz="514350" rtl="0" eaLnBrk="1" latinLnBrk="0" hangingPunct="1">
        <a:lnSpc>
          <a:spcPct val="90000"/>
        </a:lnSpc>
        <a:spcBef>
          <a:spcPts val="280"/>
        </a:spcBef>
        <a:buFont typeface="Arial" panose="020B0604020202020204" pitchFamily="34" charset="0"/>
        <a:buChar char="•"/>
        <a:defRPr sz="1125" kern="1200">
          <a:solidFill>
            <a:schemeClr val="tx1"/>
          </a:solidFill>
          <a:latin typeface="+mn-lt"/>
          <a:ea typeface="+mn-ea"/>
          <a:cs typeface="+mn-cs"/>
        </a:defRPr>
      </a:lvl3pPr>
      <a:lvl4pPr marL="900430" indent="-128270" algn="l" defTabSz="514350" rtl="0" eaLnBrk="1" latinLnBrk="0" hangingPunct="1">
        <a:lnSpc>
          <a:spcPct val="90000"/>
        </a:lnSpc>
        <a:spcBef>
          <a:spcPts val="280"/>
        </a:spcBef>
        <a:buFont typeface="Arial" panose="020B0604020202020204" pitchFamily="34" charset="0"/>
        <a:buChar char="•"/>
        <a:defRPr sz="1015" kern="1200">
          <a:solidFill>
            <a:schemeClr val="tx1"/>
          </a:solidFill>
          <a:latin typeface="+mn-lt"/>
          <a:ea typeface="+mn-ea"/>
          <a:cs typeface="+mn-cs"/>
        </a:defRPr>
      </a:lvl4pPr>
      <a:lvl5pPr marL="1157605" indent="-128270" algn="l" defTabSz="514350" rtl="0" eaLnBrk="1" latinLnBrk="0" hangingPunct="1">
        <a:lnSpc>
          <a:spcPct val="90000"/>
        </a:lnSpc>
        <a:spcBef>
          <a:spcPts val="280"/>
        </a:spcBef>
        <a:buFont typeface="Arial" panose="020B0604020202020204" pitchFamily="34" charset="0"/>
        <a:buChar char="•"/>
        <a:defRPr sz="1015" kern="1200">
          <a:solidFill>
            <a:schemeClr val="tx1"/>
          </a:solidFill>
          <a:latin typeface="+mn-lt"/>
          <a:ea typeface="+mn-ea"/>
          <a:cs typeface="+mn-cs"/>
        </a:defRPr>
      </a:lvl5pPr>
      <a:lvl6pPr marL="1414780" indent="-128270" algn="l" defTabSz="514350" rtl="0" eaLnBrk="1" latinLnBrk="0" hangingPunct="1">
        <a:lnSpc>
          <a:spcPct val="90000"/>
        </a:lnSpc>
        <a:spcBef>
          <a:spcPts val="280"/>
        </a:spcBef>
        <a:buFont typeface="Arial" panose="020B0604020202020204" pitchFamily="34" charset="0"/>
        <a:buChar char="•"/>
        <a:defRPr sz="1015" kern="1200">
          <a:solidFill>
            <a:schemeClr val="tx1"/>
          </a:solidFill>
          <a:latin typeface="+mn-lt"/>
          <a:ea typeface="+mn-ea"/>
          <a:cs typeface="+mn-cs"/>
        </a:defRPr>
      </a:lvl6pPr>
      <a:lvl7pPr marL="1671955" indent="-128270" algn="l" defTabSz="514350" rtl="0" eaLnBrk="1" latinLnBrk="0" hangingPunct="1">
        <a:lnSpc>
          <a:spcPct val="90000"/>
        </a:lnSpc>
        <a:spcBef>
          <a:spcPts val="280"/>
        </a:spcBef>
        <a:buFont typeface="Arial" panose="020B0604020202020204" pitchFamily="34" charset="0"/>
        <a:buChar char="•"/>
        <a:defRPr sz="1015" kern="1200">
          <a:solidFill>
            <a:schemeClr val="tx1"/>
          </a:solidFill>
          <a:latin typeface="+mn-lt"/>
          <a:ea typeface="+mn-ea"/>
          <a:cs typeface="+mn-cs"/>
        </a:defRPr>
      </a:lvl7pPr>
      <a:lvl8pPr marL="1929130" indent="-128270" algn="l" defTabSz="514350" rtl="0" eaLnBrk="1" latinLnBrk="0" hangingPunct="1">
        <a:lnSpc>
          <a:spcPct val="90000"/>
        </a:lnSpc>
        <a:spcBef>
          <a:spcPts val="280"/>
        </a:spcBef>
        <a:buFont typeface="Arial" panose="020B0604020202020204" pitchFamily="34" charset="0"/>
        <a:buChar char="•"/>
        <a:defRPr sz="1015" kern="1200">
          <a:solidFill>
            <a:schemeClr val="tx1"/>
          </a:solidFill>
          <a:latin typeface="+mn-lt"/>
          <a:ea typeface="+mn-ea"/>
          <a:cs typeface="+mn-cs"/>
        </a:defRPr>
      </a:lvl8pPr>
      <a:lvl9pPr marL="2186305" indent="-128270" algn="l" defTabSz="514350" rtl="0" eaLnBrk="1" latinLnBrk="0" hangingPunct="1">
        <a:lnSpc>
          <a:spcPct val="90000"/>
        </a:lnSpc>
        <a:spcBef>
          <a:spcPts val="280"/>
        </a:spcBef>
        <a:buFont typeface="Arial" panose="020B0604020202020204" pitchFamily="34" charset="0"/>
        <a:buChar char="•"/>
        <a:defRPr sz="1015" kern="1200">
          <a:solidFill>
            <a:schemeClr val="tx1"/>
          </a:solidFill>
          <a:latin typeface="+mn-lt"/>
          <a:ea typeface="+mn-ea"/>
          <a:cs typeface="+mn-cs"/>
        </a:defRPr>
      </a:lvl9pPr>
    </p:bodyStyle>
    <p:otherStyle>
      <a:defPPr>
        <a:defRPr lang="zh-CN"/>
      </a:defPPr>
      <a:lvl1pPr marL="0" algn="l" defTabSz="514350" rtl="0" eaLnBrk="1" latinLnBrk="0" hangingPunct="1">
        <a:defRPr sz="1015" kern="1200">
          <a:solidFill>
            <a:schemeClr val="tx1"/>
          </a:solidFill>
          <a:latin typeface="+mn-lt"/>
          <a:ea typeface="+mn-ea"/>
          <a:cs typeface="+mn-cs"/>
        </a:defRPr>
      </a:lvl1pPr>
      <a:lvl2pPr marL="257175" algn="l" defTabSz="514350" rtl="0" eaLnBrk="1" latinLnBrk="0" hangingPunct="1">
        <a:defRPr sz="1015" kern="1200">
          <a:solidFill>
            <a:schemeClr val="tx1"/>
          </a:solidFill>
          <a:latin typeface="+mn-lt"/>
          <a:ea typeface="+mn-ea"/>
          <a:cs typeface="+mn-cs"/>
        </a:defRPr>
      </a:lvl2pPr>
      <a:lvl3pPr marL="514350" algn="l" defTabSz="514350" rtl="0" eaLnBrk="1" latinLnBrk="0" hangingPunct="1">
        <a:defRPr sz="1015" kern="1200">
          <a:solidFill>
            <a:schemeClr val="tx1"/>
          </a:solidFill>
          <a:latin typeface="+mn-lt"/>
          <a:ea typeface="+mn-ea"/>
          <a:cs typeface="+mn-cs"/>
        </a:defRPr>
      </a:lvl3pPr>
      <a:lvl4pPr marL="771525" algn="l" defTabSz="514350" rtl="0" eaLnBrk="1" latinLnBrk="0" hangingPunct="1">
        <a:defRPr sz="1015" kern="1200">
          <a:solidFill>
            <a:schemeClr val="tx1"/>
          </a:solidFill>
          <a:latin typeface="+mn-lt"/>
          <a:ea typeface="+mn-ea"/>
          <a:cs typeface="+mn-cs"/>
        </a:defRPr>
      </a:lvl4pPr>
      <a:lvl5pPr marL="1028700" algn="l" defTabSz="514350" rtl="0" eaLnBrk="1" latinLnBrk="0" hangingPunct="1">
        <a:defRPr sz="1015" kern="1200">
          <a:solidFill>
            <a:schemeClr val="tx1"/>
          </a:solidFill>
          <a:latin typeface="+mn-lt"/>
          <a:ea typeface="+mn-ea"/>
          <a:cs typeface="+mn-cs"/>
        </a:defRPr>
      </a:lvl5pPr>
      <a:lvl6pPr marL="1285875" algn="l" defTabSz="514350" rtl="0" eaLnBrk="1" latinLnBrk="0" hangingPunct="1">
        <a:defRPr sz="1015" kern="1200">
          <a:solidFill>
            <a:schemeClr val="tx1"/>
          </a:solidFill>
          <a:latin typeface="+mn-lt"/>
          <a:ea typeface="+mn-ea"/>
          <a:cs typeface="+mn-cs"/>
        </a:defRPr>
      </a:lvl6pPr>
      <a:lvl7pPr marL="1543050" algn="l" defTabSz="514350" rtl="0" eaLnBrk="1" latinLnBrk="0" hangingPunct="1">
        <a:defRPr sz="1015" kern="1200">
          <a:solidFill>
            <a:schemeClr val="tx1"/>
          </a:solidFill>
          <a:latin typeface="+mn-lt"/>
          <a:ea typeface="+mn-ea"/>
          <a:cs typeface="+mn-cs"/>
        </a:defRPr>
      </a:lvl7pPr>
      <a:lvl8pPr marL="1800225" algn="l" defTabSz="514350" rtl="0" eaLnBrk="1" latinLnBrk="0" hangingPunct="1">
        <a:defRPr sz="1015" kern="1200">
          <a:solidFill>
            <a:schemeClr val="tx1"/>
          </a:solidFill>
          <a:latin typeface="+mn-lt"/>
          <a:ea typeface="+mn-ea"/>
          <a:cs typeface="+mn-cs"/>
        </a:defRPr>
      </a:lvl8pPr>
      <a:lvl9pPr marL="2057400" algn="l" defTabSz="514350" rtl="0" eaLnBrk="1" latinLnBrk="0" hangingPunct="1">
        <a:defRPr sz="1015"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gradFill>
          <a:gsLst>
            <a:gs pos="0">
              <a:schemeClr val="bg1">
                <a:lumMod val="95000"/>
              </a:schemeClr>
            </a:gs>
            <a:gs pos="100000">
              <a:schemeClr val="tx2"/>
            </a:gs>
          </a:gsLst>
          <a:lin ang="5400000" scaled="0"/>
        </a:grad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12"/>
            </p:custDataLst>
          </p:nvPr>
        </p:nvSpPr>
        <p:spPr>
          <a:xfrm>
            <a:off x="628650" y="365125"/>
            <a:ext cx="7886700" cy="1325563"/>
          </a:xfrm>
          <a:prstGeom prst="rect">
            <a:avLst/>
          </a:prstGeom>
        </p:spPr>
        <p:txBody>
          <a:bodyPr vert="horz" lIns="91440" tIns="45720" rIns="91440" bIns="45720" rtlCol="0" anchor="ctr">
            <a:normAutofit/>
          </a:bodyPr>
          <a:lstStyle/>
          <a:p>
            <a:r>
              <a:rPr lang="zh-CN" altLang="en-US" dirty="0"/>
              <a:t>单击此处编辑母版标题样式</a:t>
            </a:r>
          </a:p>
        </p:txBody>
      </p:sp>
      <p:sp>
        <p:nvSpPr>
          <p:cNvPr id="3" name="文本占位符 2"/>
          <p:cNvSpPr>
            <a:spLocks noGrp="1"/>
          </p:cNvSpPr>
          <p:nvPr>
            <p:ph type="body" idx="1"/>
            <p:custDataLst>
              <p:tags r:id="rId13"/>
            </p:custDataLst>
          </p:nvPr>
        </p:nvSpPr>
        <p:spPr>
          <a:xfrm>
            <a:off x="628650" y="1825625"/>
            <a:ext cx="7886700" cy="4351338"/>
          </a:xfrm>
          <a:prstGeom prst="rect">
            <a:avLst/>
          </a:prstGeom>
        </p:spPr>
        <p:txBody>
          <a:bodyPr vert="horz" lIns="91440" tIns="45720" rIns="91440" bIns="45720" rtlCol="0">
            <a:normAutofit/>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 name="日期占位符 3"/>
          <p:cNvSpPr>
            <a:spLocks noGrp="1"/>
          </p:cNvSpPr>
          <p:nvPr>
            <p:ph type="dt" sz="half" idx="2"/>
          </p:nvPr>
        </p:nvSpPr>
        <p:spPr>
          <a:xfrm>
            <a:off x="628650" y="6356350"/>
            <a:ext cx="2057400" cy="365125"/>
          </a:xfrm>
          <a:prstGeom prst="rect">
            <a:avLst/>
          </a:prstGeom>
        </p:spPr>
        <p:txBody>
          <a:bodyPr vert="horz" lIns="91440" tIns="45720" rIns="91440" bIns="45720" rtlCol="0" anchor="ctr">
            <a:normAutofit/>
          </a:bodyPr>
          <a:lstStyle>
            <a:lvl1pPr algn="l">
              <a:defRPr sz="675">
                <a:solidFill>
                  <a:schemeClr val="tx1">
                    <a:tint val="75000"/>
                  </a:schemeClr>
                </a:solidFill>
              </a:defRPr>
            </a:lvl1pPr>
          </a:lstStyle>
          <a:p>
            <a:fld id="{5DF77AB1-E780-4B29-9731-10294EDB70A7}" type="datetime1">
              <a:rPr lang="zh-CN" altLang="en-US" smtClean="0"/>
              <a:t>2019/2/21</a:t>
            </a:fld>
            <a:endParaRPr lang="zh-CN" altLang="en-US"/>
          </a:p>
        </p:txBody>
      </p:sp>
      <p:sp>
        <p:nvSpPr>
          <p:cNvPr id="5" name="页脚占位符 4"/>
          <p:cNvSpPr>
            <a:spLocks noGrp="1"/>
          </p:cNvSpPr>
          <p:nvPr>
            <p:ph type="ftr" sz="quarter" idx="3"/>
          </p:nvPr>
        </p:nvSpPr>
        <p:spPr>
          <a:xfrm>
            <a:off x="3028950" y="6356350"/>
            <a:ext cx="3086100" cy="365125"/>
          </a:xfrm>
          <a:prstGeom prst="rect">
            <a:avLst/>
          </a:prstGeom>
        </p:spPr>
        <p:txBody>
          <a:bodyPr vert="horz" lIns="91440" tIns="45720" rIns="91440" bIns="45720" rtlCol="0" anchor="ctr">
            <a:normAutofit/>
          </a:bodyPr>
          <a:lstStyle>
            <a:lvl1pPr algn="ctr">
              <a:defRPr sz="675">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457950" y="6356350"/>
            <a:ext cx="2057400" cy="365125"/>
          </a:xfrm>
          <a:prstGeom prst="rect">
            <a:avLst/>
          </a:prstGeom>
        </p:spPr>
        <p:txBody>
          <a:bodyPr vert="horz" lIns="91440" tIns="45720" rIns="91440" bIns="45720" rtlCol="0" anchor="ctr">
            <a:normAutofit/>
          </a:bodyPr>
          <a:lstStyle>
            <a:lvl1pPr algn="r">
              <a:defRPr sz="675">
                <a:solidFill>
                  <a:schemeClr val="tx1">
                    <a:tint val="75000"/>
                  </a:schemeClr>
                </a:solidFill>
              </a:defRPr>
            </a:lvl1pPr>
          </a:lstStyle>
          <a:p>
            <a:fld id="{49AE70B2-8BF9-45C0-BB95-33D1B9D3A854}" type="slidenum">
              <a:rPr lang="zh-CN" altLang="en-US" smtClean="0"/>
              <a:t>‹#›</a:t>
            </a:fld>
            <a:endParaRPr lang="zh-CN" altLang="en-US"/>
          </a:p>
        </p:txBody>
      </p:sp>
      <p:sp>
        <p:nvSpPr>
          <p:cNvPr id="7" name="KSO_TEMPLATE" hidden="1"/>
          <p:cNvSpPr/>
          <p:nvPr>
            <p:custDataLst>
              <p:tags r:id="rId14"/>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a:p>
        </p:txBody>
      </p:sp>
    </p:spTree>
  </p:cSld>
  <p:clrMap bg1="lt1" tx1="dk1" bg2="lt2" tx2="dk2" accent1="accent1" accent2="accent2" accent3="accent3" accent4="accent4" accent5="accent5" accent6="accent6" hlink="hlink" folHlink="folHlink"/>
  <p:sldLayoutIdLst>
    <p:sldLayoutId id="2147483723" r:id="rId1"/>
    <p:sldLayoutId id="2147483724" r:id="rId2"/>
    <p:sldLayoutId id="2147483725" r:id="rId3"/>
    <p:sldLayoutId id="2147483726" r:id="rId4"/>
    <p:sldLayoutId id="2147483727" r:id="rId5"/>
    <p:sldLayoutId id="2147483728" r:id="rId6"/>
    <p:sldLayoutId id="2147483729" r:id="rId7"/>
    <p:sldLayoutId id="2147483730" r:id="rId8"/>
    <p:sldLayoutId id="2147483731" r:id="rId9"/>
    <p:sldLayoutId id="2147483732" r:id="rId10"/>
  </p:sldLayoutIdLst>
  <p:hf sldNum="0" hdr="0" ftr="0"/>
  <p:txStyles>
    <p:titleStyle>
      <a:lvl1pPr algn="l" defTabSz="514350" rtl="0" eaLnBrk="1" latinLnBrk="0" hangingPunct="1">
        <a:lnSpc>
          <a:spcPct val="90000"/>
        </a:lnSpc>
        <a:spcBef>
          <a:spcPct val="0"/>
        </a:spcBef>
        <a:buNone/>
        <a:defRPr sz="2250" kern="1200">
          <a:solidFill>
            <a:schemeClr val="tx1"/>
          </a:solidFill>
          <a:latin typeface="+mj-lt"/>
          <a:ea typeface="+mj-ea"/>
          <a:cs typeface="+mj-cs"/>
        </a:defRPr>
      </a:lvl1pPr>
    </p:titleStyle>
    <p:bodyStyle>
      <a:lvl1pPr marL="128905" indent="-128270" algn="l" defTabSz="514350" rtl="0" eaLnBrk="1" latinLnBrk="0" hangingPunct="1">
        <a:lnSpc>
          <a:spcPct val="90000"/>
        </a:lnSpc>
        <a:spcBef>
          <a:spcPct val="113000"/>
        </a:spcBef>
        <a:buFont typeface="Arial" panose="020B0604020202020204" pitchFamily="34" charset="0"/>
        <a:buChar char="•"/>
        <a:defRPr sz="1350" kern="1200">
          <a:solidFill>
            <a:schemeClr val="tx1"/>
          </a:solidFill>
          <a:latin typeface="+mn-lt"/>
          <a:ea typeface="+mn-ea"/>
          <a:cs typeface="+mn-cs"/>
        </a:defRPr>
      </a:lvl1pPr>
      <a:lvl2pPr marL="386080" indent="-128270" algn="l" defTabSz="514350" rtl="0" eaLnBrk="1" latinLnBrk="0" hangingPunct="1">
        <a:lnSpc>
          <a:spcPct val="90000"/>
        </a:lnSpc>
        <a:spcBef>
          <a:spcPts val="280"/>
        </a:spcBef>
        <a:buFont typeface="Arial" panose="020B0604020202020204" pitchFamily="34" charset="0"/>
        <a:buChar char="•"/>
        <a:defRPr sz="1125" kern="1200">
          <a:solidFill>
            <a:schemeClr val="tx1"/>
          </a:solidFill>
          <a:latin typeface="+mn-lt"/>
          <a:ea typeface="+mn-ea"/>
          <a:cs typeface="+mn-cs"/>
        </a:defRPr>
      </a:lvl2pPr>
      <a:lvl3pPr marL="643255" indent="-128270" algn="l" defTabSz="514350" rtl="0" eaLnBrk="1" latinLnBrk="0" hangingPunct="1">
        <a:lnSpc>
          <a:spcPct val="90000"/>
        </a:lnSpc>
        <a:spcBef>
          <a:spcPts val="280"/>
        </a:spcBef>
        <a:buFont typeface="Arial" panose="020B0604020202020204" pitchFamily="34" charset="0"/>
        <a:buChar char="•"/>
        <a:defRPr sz="1015" kern="1200">
          <a:solidFill>
            <a:schemeClr val="tx1"/>
          </a:solidFill>
          <a:latin typeface="+mn-lt"/>
          <a:ea typeface="+mn-ea"/>
          <a:cs typeface="+mn-cs"/>
        </a:defRPr>
      </a:lvl3pPr>
      <a:lvl4pPr marL="900430" indent="-128270" algn="l" defTabSz="514350" rtl="0" eaLnBrk="1" latinLnBrk="0" hangingPunct="1">
        <a:lnSpc>
          <a:spcPct val="90000"/>
        </a:lnSpc>
        <a:spcBef>
          <a:spcPts val="280"/>
        </a:spcBef>
        <a:buFont typeface="Arial" panose="020B0604020202020204" pitchFamily="34" charset="0"/>
        <a:buChar char="•"/>
        <a:defRPr sz="1015" kern="1200">
          <a:solidFill>
            <a:schemeClr val="tx1"/>
          </a:solidFill>
          <a:latin typeface="+mn-lt"/>
          <a:ea typeface="+mn-ea"/>
          <a:cs typeface="+mn-cs"/>
        </a:defRPr>
      </a:lvl4pPr>
      <a:lvl5pPr marL="1157605" indent="-128270" algn="l" defTabSz="514350" rtl="0" eaLnBrk="1" latinLnBrk="0" hangingPunct="1">
        <a:lnSpc>
          <a:spcPct val="90000"/>
        </a:lnSpc>
        <a:spcBef>
          <a:spcPts val="280"/>
        </a:spcBef>
        <a:buFont typeface="Arial" panose="020B0604020202020204" pitchFamily="34" charset="0"/>
        <a:buChar char="•"/>
        <a:defRPr sz="1015" kern="1200">
          <a:solidFill>
            <a:schemeClr val="tx1"/>
          </a:solidFill>
          <a:latin typeface="+mn-lt"/>
          <a:ea typeface="+mn-ea"/>
          <a:cs typeface="+mn-cs"/>
        </a:defRPr>
      </a:lvl5pPr>
      <a:lvl6pPr marL="1414780" indent="-128270" algn="l" defTabSz="514350" rtl="0" eaLnBrk="1" latinLnBrk="0" hangingPunct="1">
        <a:lnSpc>
          <a:spcPct val="90000"/>
        </a:lnSpc>
        <a:spcBef>
          <a:spcPts val="280"/>
        </a:spcBef>
        <a:buFont typeface="Arial" panose="020B0604020202020204" pitchFamily="34" charset="0"/>
        <a:buChar char="•"/>
        <a:defRPr sz="1015" kern="1200">
          <a:solidFill>
            <a:schemeClr val="tx1"/>
          </a:solidFill>
          <a:latin typeface="+mn-lt"/>
          <a:ea typeface="+mn-ea"/>
          <a:cs typeface="+mn-cs"/>
        </a:defRPr>
      </a:lvl6pPr>
      <a:lvl7pPr marL="1671955" indent="-128270" algn="l" defTabSz="514350" rtl="0" eaLnBrk="1" latinLnBrk="0" hangingPunct="1">
        <a:lnSpc>
          <a:spcPct val="90000"/>
        </a:lnSpc>
        <a:spcBef>
          <a:spcPts val="280"/>
        </a:spcBef>
        <a:buFont typeface="Arial" panose="020B0604020202020204" pitchFamily="34" charset="0"/>
        <a:buChar char="•"/>
        <a:defRPr sz="1015" kern="1200">
          <a:solidFill>
            <a:schemeClr val="tx1"/>
          </a:solidFill>
          <a:latin typeface="+mn-lt"/>
          <a:ea typeface="+mn-ea"/>
          <a:cs typeface="+mn-cs"/>
        </a:defRPr>
      </a:lvl7pPr>
      <a:lvl8pPr marL="1929130" indent="-128270" algn="l" defTabSz="514350" rtl="0" eaLnBrk="1" latinLnBrk="0" hangingPunct="1">
        <a:lnSpc>
          <a:spcPct val="90000"/>
        </a:lnSpc>
        <a:spcBef>
          <a:spcPts val="280"/>
        </a:spcBef>
        <a:buFont typeface="Arial" panose="020B0604020202020204" pitchFamily="34" charset="0"/>
        <a:buChar char="•"/>
        <a:defRPr sz="1015" kern="1200">
          <a:solidFill>
            <a:schemeClr val="tx1"/>
          </a:solidFill>
          <a:latin typeface="+mn-lt"/>
          <a:ea typeface="+mn-ea"/>
          <a:cs typeface="+mn-cs"/>
        </a:defRPr>
      </a:lvl8pPr>
      <a:lvl9pPr marL="2186305" indent="-128270" algn="l" defTabSz="514350" rtl="0" eaLnBrk="1" latinLnBrk="0" hangingPunct="1">
        <a:lnSpc>
          <a:spcPct val="90000"/>
        </a:lnSpc>
        <a:spcBef>
          <a:spcPts val="280"/>
        </a:spcBef>
        <a:buFont typeface="Arial" panose="020B0604020202020204" pitchFamily="34" charset="0"/>
        <a:buChar char="•"/>
        <a:defRPr sz="1015" kern="1200">
          <a:solidFill>
            <a:schemeClr val="tx1"/>
          </a:solidFill>
          <a:latin typeface="+mn-lt"/>
          <a:ea typeface="+mn-ea"/>
          <a:cs typeface="+mn-cs"/>
        </a:defRPr>
      </a:lvl9pPr>
    </p:bodyStyle>
    <p:otherStyle>
      <a:defPPr>
        <a:defRPr lang="zh-CN"/>
      </a:defPPr>
      <a:lvl1pPr marL="0" algn="l" defTabSz="514350" rtl="0" eaLnBrk="1" latinLnBrk="0" hangingPunct="1">
        <a:defRPr sz="1015" kern="1200">
          <a:solidFill>
            <a:schemeClr val="tx1"/>
          </a:solidFill>
          <a:latin typeface="+mn-lt"/>
          <a:ea typeface="+mn-ea"/>
          <a:cs typeface="+mn-cs"/>
        </a:defRPr>
      </a:lvl1pPr>
      <a:lvl2pPr marL="257175" algn="l" defTabSz="514350" rtl="0" eaLnBrk="1" latinLnBrk="0" hangingPunct="1">
        <a:defRPr sz="1015" kern="1200">
          <a:solidFill>
            <a:schemeClr val="tx1"/>
          </a:solidFill>
          <a:latin typeface="+mn-lt"/>
          <a:ea typeface="+mn-ea"/>
          <a:cs typeface="+mn-cs"/>
        </a:defRPr>
      </a:lvl2pPr>
      <a:lvl3pPr marL="514350" algn="l" defTabSz="514350" rtl="0" eaLnBrk="1" latinLnBrk="0" hangingPunct="1">
        <a:defRPr sz="1015" kern="1200">
          <a:solidFill>
            <a:schemeClr val="tx1"/>
          </a:solidFill>
          <a:latin typeface="+mn-lt"/>
          <a:ea typeface="+mn-ea"/>
          <a:cs typeface="+mn-cs"/>
        </a:defRPr>
      </a:lvl3pPr>
      <a:lvl4pPr marL="771525" algn="l" defTabSz="514350" rtl="0" eaLnBrk="1" latinLnBrk="0" hangingPunct="1">
        <a:defRPr sz="1015" kern="1200">
          <a:solidFill>
            <a:schemeClr val="tx1"/>
          </a:solidFill>
          <a:latin typeface="+mn-lt"/>
          <a:ea typeface="+mn-ea"/>
          <a:cs typeface="+mn-cs"/>
        </a:defRPr>
      </a:lvl4pPr>
      <a:lvl5pPr marL="1028700" algn="l" defTabSz="514350" rtl="0" eaLnBrk="1" latinLnBrk="0" hangingPunct="1">
        <a:defRPr sz="1015" kern="1200">
          <a:solidFill>
            <a:schemeClr val="tx1"/>
          </a:solidFill>
          <a:latin typeface="+mn-lt"/>
          <a:ea typeface="+mn-ea"/>
          <a:cs typeface="+mn-cs"/>
        </a:defRPr>
      </a:lvl5pPr>
      <a:lvl6pPr marL="1285875" algn="l" defTabSz="514350" rtl="0" eaLnBrk="1" latinLnBrk="0" hangingPunct="1">
        <a:defRPr sz="1015" kern="1200">
          <a:solidFill>
            <a:schemeClr val="tx1"/>
          </a:solidFill>
          <a:latin typeface="+mn-lt"/>
          <a:ea typeface="+mn-ea"/>
          <a:cs typeface="+mn-cs"/>
        </a:defRPr>
      </a:lvl6pPr>
      <a:lvl7pPr marL="1543050" algn="l" defTabSz="514350" rtl="0" eaLnBrk="1" latinLnBrk="0" hangingPunct="1">
        <a:defRPr sz="1015" kern="1200">
          <a:solidFill>
            <a:schemeClr val="tx1"/>
          </a:solidFill>
          <a:latin typeface="+mn-lt"/>
          <a:ea typeface="+mn-ea"/>
          <a:cs typeface="+mn-cs"/>
        </a:defRPr>
      </a:lvl7pPr>
      <a:lvl8pPr marL="1800225" algn="l" defTabSz="514350" rtl="0" eaLnBrk="1" latinLnBrk="0" hangingPunct="1">
        <a:defRPr sz="1015" kern="1200">
          <a:solidFill>
            <a:schemeClr val="tx1"/>
          </a:solidFill>
          <a:latin typeface="+mn-lt"/>
          <a:ea typeface="+mn-ea"/>
          <a:cs typeface="+mn-cs"/>
        </a:defRPr>
      </a:lvl8pPr>
      <a:lvl9pPr marL="2057400" algn="l" defTabSz="514350" rtl="0" eaLnBrk="1" latinLnBrk="0" hangingPunct="1">
        <a:defRPr sz="1015"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Pr>
        <a:gradFill>
          <a:gsLst>
            <a:gs pos="0">
              <a:schemeClr val="bg1">
                <a:lumMod val="95000"/>
              </a:schemeClr>
            </a:gs>
            <a:gs pos="100000">
              <a:schemeClr val="tx2"/>
            </a:gs>
          </a:gsLst>
          <a:lin ang="5400000" scaled="0"/>
        </a:grad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12"/>
            </p:custDataLst>
          </p:nvPr>
        </p:nvSpPr>
        <p:spPr>
          <a:xfrm>
            <a:off x="628650" y="365125"/>
            <a:ext cx="7886700" cy="1325563"/>
          </a:xfrm>
          <a:prstGeom prst="rect">
            <a:avLst/>
          </a:prstGeom>
        </p:spPr>
        <p:txBody>
          <a:bodyPr vert="horz" lIns="91440" tIns="45720" rIns="91440" bIns="45720" rtlCol="0" anchor="ctr">
            <a:normAutofit/>
          </a:bodyPr>
          <a:lstStyle/>
          <a:p>
            <a:r>
              <a:rPr lang="zh-CN" altLang="en-US" dirty="0"/>
              <a:t>单击此处编辑母版标题样式</a:t>
            </a:r>
          </a:p>
        </p:txBody>
      </p:sp>
      <p:sp>
        <p:nvSpPr>
          <p:cNvPr id="3" name="文本占位符 2"/>
          <p:cNvSpPr>
            <a:spLocks noGrp="1"/>
          </p:cNvSpPr>
          <p:nvPr>
            <p:ph type="body" idx="1"/>
            <p:custDataLst>
              <p:tags r:id="rId13"/>
            </p:custDataLst>
          </p:nvPr>
        </p:nvSpPr>
        <p:spPr>
          <a:xfrm>
            <a:off x="628650" y="1825625"/>
            <a:ext cx="7886700" cy="4351338"/>
          </a:xfrm>
          <a:prstGeom prst="rect">
            <a:avLst/>
          </a:prstGeom>
        </p:spPr>
        <p:txBody>
          <a:bodyPr vert="horz" lIns="91440" tIns="45720" rIns="91440" bIns="45720" rtlCol="0">
            <a:normAutofit/>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 name="日期占位符 3"/>
          <p:cNvSpPr>
            <a:spLocks noGrp="1"/>
          </p:cNvSpPr>
          <p:nvPr>
            <p:ph type="dt" sz="half" idx="2"/>
          </p:nvPr>
        </p:nvSpPr>
        <p:spPr>
          <a:xfrm>
            <a:off x="628650" y="6356350"/>
            <a:ext cx="2057400" cy="365125"/>
          </a:xfrm>
          <a:prstGeom prst="rect">
            <a:avLst/>
          </a:prstGeom>
        </p:spPr>
        <p:txBody>
          <a:bodyPr vert="horz" lIns="91440" tIns="45720" rIns="91440" bIns="45720" rtlCol="0" anchor="ctr">
            <a:normAutofit/>
          </a:bodyPr>
          <a:lstStyle>
            <a:lvl1pPr algn="l">
              <a:defRPr sz="675">
                <a:solidFill>
                  <a:schemeClr val="tx1">
                    <a:tint val="75000"/>
                  </a:schemeClr>
                </a:solidFill>
              </a:defRPr>
            </a:lvl1pPr>
          </a:lstStyle>
          <a:p>
            <a:fld id="{6A1F70C6-7429-4764-8131-84BB10F6B89B}" type="datetime1">
              <a:rPr lang="zh-CN" altLang="en-US" smtClean="0"/>
              <a:t>2019/2/21</a:t>
            </a:fld>
            <a:endParaRPr lang="zh-CN" altLang="en-US"/>
          </a:p>
        </p:txBody>
      </p:sp>
      <p:sp>
        <p:nvSpPr>
          <p:cNvPr id="5" name="页脚占位符 4"/>
          <p:cNvSpPr>
            <a:spLocks noGrp="1"/>
          </p:cNvSpPr>
          <p:nvPr>
            <p:ph type="ftr" sz="quarter" idx="3"/>
          </p:nvPr>
        </p:nvSpPr>
        <p:spPr>
          <a:xfrm>
            <a:off x="3028950" y="6356350"/>
            <a:ext cx="3086100" cy="365125"/>
          </a:xfrm>
          <a:prstGeom prst="rect">
            <a:avLst/>
          </a:prstGeom>
        </p:spPr>
        <p:txBody>
          <a:bodyPr vert="horz" lIns="91440" tIns="45720" rIns="91440" bIns="45720" rtlCol="0" anchor="ctr">
            <a:normAutofit/>
          </a:bodyPr>
          <a:lstStyle>
            <a:lvl1pPr algn="ctr">
              <a:defRPr sz="675">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457950" y="6356350"/>
            <a:ext cx="2057400" cy="365125"/>
          </a:xfrm>
          <a:prstGeom prst="rect">
            <a:avLst/>
          </a:prstGeom>
        </p:spPr>
        <p:txBody>
          <a:bodyPr vert="horz" lIns="91440" tIns="45720" rIns="91440" bIns="45720" rtlCol="0" anchor="ctr">
            <a:normAutofit/>
          </a:bodyPr>
          <a:lstStyle>
            <a:lvl1pPr algn="r">
              <a:defRPr sz="675">
                <a:solidFill>
                  <a:schemeClr val="tx1">
                    <a:tint val="75000"/>
                  </a:schemeClr>
                </a:solidFill>
              </a:defRPr>
            </a:lvl1pPr>
          </a:lstStyle>
          <a:p>
            <a:fld id="{49AE70B2-8BF9-45C0-BB95-33D1B9D3A854}" type="slidenum">
              <a:rPr lang="zh-CN" altLang="en-US" smtClean="0"/>
              <a:t>‹#›</a:t>
            </a:fld>
            <a:endParaRPr lang="zh-CN" altLang="en-US"/>
          </a:p>
        </p:txBody>
      </p:sp>
      <p:sp>
        <p:nvSpPr>
          <p:cNvPr id="7" name="KSO_TEMPLATE" hidden="1"/>
          <p:cNvSpPr/>
          <p:nvPr>
            <p:custDataLst>
              <p:tags r:id="rId14"/>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a:p>
        </p:txBody>
      </p:sp>
    </p:spTree>
  </p:cSld>
  <p:clrMap bg1="lt1" tx1="dk1" bg2="lt2" tx2="dk2" accent1="accent1" accent2="accent2" accent3="accent3" accent4="accent4" accent5="accent5" accent6="accent6" hlink="hlink" folHlink="folHlink"/>
  <p:sldLayoutIdLst>
    <p:sldLayoutId id="2147483734" r:id="rId1"/>
    <p:sldLayoutId id="2147483735" r:id="rId2"/>
    <p:sldLayoutId id="2147483736" r:id="rId3"/>
    <p:sldLayoutId id="2147483737" r:id="rId4"/>
    <p:sldLayoutId id="2147483738" r:id="rId5"/>
    <p:sldLayoutId id="2147483739" r:id="rId6"/>
    <p:sldLayoutId id="2147483740" r:id="rId7"/>
    <p:sldLayoutId id="2147483741" r:id="rId8"/>
    <p:sldLayoutId id="2147483742" r:id="rId9"/>
    <p:sldLayoutId id="2147483743" r:id="rId10"/>
  </p:sldLayoutIdLst>
  <p:hf sldNum="0" hdr="0" ftr="0"/>
  <p:txStyles>
    <p:titleStyle>
      <a:lvl1pPr algn="l" defTabSz="514350" rtl="0" eaLnBrk="1" latinLnBrk="0" hangingPunct="1">
        <a:lnSpc>
          <a:spcPct val="90000"/>
        </a:lnSpc>
        <a:spcBef>
          <a:spcPct val="0"/>
        </a:spcBef>
        <a:buNone/>
        <a:defRPr sz="2250" kern="1200">
          <a:solidFill>
            <a:schemeClr val="tx1"/>
          </a:solidFill>
          <a:latin typeface="+mj-lt"/>
          <a:ea typeface="+mj-ea"/>
          <a:cs typeface="+mj-cs"/>
        </a:defRPr>
      </a:lvl1pPr>
    </p:titleStyle>
    <p:bodyStyle>
      <a:lvl1pPr marL="128905" indent="-128270" algn="l" defTabSz="514350" rtl="0" eaLnBrk="1" latinLnBrk="0" hangingPunct="1">
        <a:lnSpc>
          <a:spcPct val="90000"/>
        </a:lnSpc>
        <a:spcBef>
          <a:spcPct val="113000"/>
        </a:spcBef>
        <a:buFont typeface="Arial" panose="020B0604020202020204" pitchFamily="34" charset="0"/>
        <a:buChar char="•"/>
        <a:defRPr sz="1350" kern="1200">
          <a:solidFill>
            <a:schemeClr val="tx1"/>
          </a:solidFill>
          <a:latin typeface="+mn-lt"/>
          <a:ea typeface="+mn-ea"/>
          <a:cs typeface="+mn-cs"/>
        </a:defRPr>
      </a:lvl1pPr>
      <a:lvl2pPr marL="386080" indent="-128270" algn="l" defTabSz="514350" rtl="0" eaLnBrk="1" latinLnBrk="0" hangingPunct="1">
        <a:lnSpc>
          <a:spcPct val="90000"/>
        </a:lnSpc>
        <a:spcBef>
          <a:spcPts val="280"/>
        </a:spcBef>
        <a:buFont typeface="Arial" panose="020B0604020202020204" pitchFamily="34" charset="0"/>
        <a:buChar char="•"/>
        <a:defRPr sz="1125" kern="1200">
          <a:solidFill>
            <a:schemeClr val="tx1"/>
          </a:solidFill>
          <a:latin typeface="+mn-lt"/>
          <a:ea typeface="+mn-ea"/>
          <a:cs typeface="+mn-cs"/>
        </a:defRPr>
      </a:lvl2pPr>
      <a:lvl3pPr marL="643255" indent="-128270" algn="l" defTabSz="514350" rtl="0" eaLnBrk="1" latinLnBrk="0" hangingPunct="1">
        <a:lnSpc>
          <a:spcPct val="90000"/>
        </a:lnSpc>
        <a:spcBef>
          <a:spcPts val="280"/>
        </a:spcBef>
        <a:buFont typeface="Arial" panose="020B0604020202020204" pitchFamily="34" charset="0"/>
        <a:buChar char="•"/>
        <a:defRPr sz="1015" kern="1200">
          <a:solidFill>
            <a:schemeClr val="tx1"/>
          </a:solidFill>
          <a:latin typeface="+mn-lt"/>
          <a:ea typeface="+mn-ea"/>
          <a:cs typeface="+mn-cs"/>
        </a:defRPr>
      </a:lvl3pPr>
      <a:lvl4pPr marL="900430" indent="-128270" algn="l" defTabSz="514350" rtl="0" eaLnBrk="1" latinLnBrk="0" hangingPunct="1">
        <a:lnSpc>
          <a:spcPct val="90000"/>
        </a:lnSpc>
        <a:spcBef>
          <a:spcPts val="280"/>
        </a:spcBef>
        <a:buFont typeface="Arial" panose="020B0604020202020204" pitchFamily="34" charset="0"/>
        <a:buChar char="•"/>
        <a:defRPr sz="1015" kern="1200">
          <a:solidFill>
            <a:schemeClr val="tx1"/>
          </a:solidFill>
          <a:latin typeface="+mn-lt"/>
          <a:ea typeface="+mn-ea"/>
          <a:cs typeface="+mn-cs"/>
        </a:defRPr>
      </a:lvl4pPr>
      <a:lvl5pPr marL="1157605" indent="-128270" algn="l" defTabSz="514350" rtl="0" eaLnBrk="1" latinLnBrk="0" hangingPunct="1">
        <a:lnSpc>
          <a:spcPct val="90000"/>
        </a:lnSpc>
        <a:spcBef>
          <a:spcPts val="280"/>
        </a:spcBef>
        <a:buFont typeface="Arial" panose="020B0604020202020204" pitchFamily="34" charset="0"/>
        <a:buChar char="•"/>
        <a:defRPr sz="1015" kern="1200">
          <a:solidFill>
            <a:schemeClr val="tx1"/>
          </a:solidFill>
          <a:latin typeface="+mn-lt"/>
          <a:ea typeface="+mn-ea"/>
          <a:cs typeface="+mn-cs"/>
        </a:defRPr>
      </a:lvl5pPr>
      <a:lvl6pPr marL="1414780" indent="-128270" algn="l" defTabSz="514350" rtl="0" eaLnBrk="1" latinLnBrk="0" hangingPunct="1">
        <a:lnSpc>
          <a:spcPct val="90000"/>
        </a:lnSpc>
        <a:spcBef>
          <a:spcPts val="280"/>
        </a:spcBef>
        <a:buFont typeface="Arial" panose="020B0604020202020204" pitchFamily="34" charset="0"/>
        <a:buChar char="•"/>
        <a:defRPr sz="1015" kern="1200">
          <a:solidFill>
            <a:schemeClr val="tx1"/>
          </a:solidFill>
          <a:latin typeface="+mn-lt"/>
          <a:ea typeface="+mn-ea"/>
          <a:cs typeface="+mn-cs"/>
        </a:defRPr>
      </a:lvl6pPr>
      <a:lvl7pPr marL="1671955" indent="-128270" algn="l" defTabSz="514350" rtl="0" eaLnBrk="1" latinLnBrk="0" hangingPunct="1">
        <a:lnSpc>
          <a:spcPct val="90000"/>
        </a:lnSpc>
        <a:spcBef>
          <a:spcPts val="280"/>
        </a:spcBef>
        <a:buFont typeface="Arial" panose="020B0604020202020204" pitchFamily="34" charset="0"/>
        <a:buChar char="•"/>
        <a:defRPr sz="1015" kern="1200">
          <a:solidFill>
            <a:schemeClr val="tx1"/>
          </a:solidFill>
          <a:latin typeface="+mn-lt"/>
          <a:ea typeface="+mn-ea"/>
          <a:cs typeface="+mn-cs"/>
        </a:defRPr>
      </a:lvl7pPr>
      <a:lvl8pPr marL="1929130" indent="-128270" algn="l" defTabSz="514350" rtl="0" eaLnBrk="1" latinLnBrk="0" hangingPunct="1">
        <a:lnSpc>
          <a:spcPct val="90000"/>
        </a:lnSpc>
        <a:spcBef>
          <a:spcPts val="280"/>
        </a:spcBef>
        <a:buFont typeface="Arial" panose="020B0604020202020204" pitchFamily="34" charset="0"/>
        <a:buChar char="•"/>
        <a:defRPr sz="1015" kern="1200">
          <a:solidFill>
            <a:schemeClr val="tx1"/>
          </a:solidFill>
          <a:latin typeface="+mn-lt"/>
          <a:ea typeface="+mn-ea"/>
          <a:cs typeface="+mn-cs"/>
        </a:defRPr>
      </a:lvl8pPr>
      <a:lvl9pPr marL="2186305" indent="-128270" algn="l" defTabSz="514350" rtl="0" eaLnBrk="1" latinLnBrk="0" hangingPunct="1">
        <a:lnSpc>
          <a:spcPct val="90000"/>
        </a:lnSpc>
        <a:spcBef>
          <a:spcPts val="280"/>
        </a:spcBef>
        <a:buFont typeface="Arial" panose="020B0604020202020204" pitchFamily="34" charset="0"/>
        <a:buChar char="•"/>
        <a:defRPr sz="1015" kern="1200">
          <a:solidFill>
            <a:schemeClr val="tx1"/>
          </a:solidFill>
          <a:latin typeface="+mn-lt"/>
          <a:ea typeface="+mn-ea"/>
          <a:cs typeface="+mn-cs"/>
        </a:defRPr>
      </a:lvl9pPr>
    </p:bodyStyle>
    <p:otherStyle>
      <a:defPPr>
        <a:defRPr lang="zh-CN"/>
      </a:defPPr>
      <a:lvl1pPr marL="0" algn="l" defTabSz="514350" rtl="0" eaLnBrk="1" latinLnBrk="0" hangingPunct="1">
        <a:defRPr sz="1015" kern="1200">
          <a:solidFill>
            <a:schemeClr val="tx1"/>
          </a:solidFill>
          <a:latin typeface="+mn-lt"/>
          <a:ea typeface="+mn-ea"/>
          <a:cs typeface="+mn-cs"/>
        </a:defRPr>
      </a:lvl1pPr>
      <a:lvl2pPr marL="257175" algn="l" defTabSz="514350" rtl="0" eaLnBrk="1" latinLnBrk="0" hangingPunct="1">
        <a:defRPr sz="1015" kern="1200">
          <a:solidFill>
            <a:schemeClr val="tx1"/>
          </a:solidFill>
          <a:latin typeface="+mn-lt"/>
          <a:ea typeface="+mn-ea"/>
          <a:cs typeface="+mn-cs"/>
        </a:defRPr>
      </a:lvl2pPr>
      <a:lvl3pPr marL="514350" algn="l" defTabSz="514350" rtl="0" eaLnBrk="1" latinLnBrk="0" hangingPunct="1">
        <a:defRPr sz="1015" kern="1200">
          <a:solidFill>
            <a:schemeClr val="tx1"/>
          </a:solidFill>
          <a:latin typeface="+mn-lt"/>
          <a:ea typeface="+mn-ea"/>
          <a:cs typeface="+mn-cs"/>
        </a:defRPr>
      </a:lvl3pPr>
      <a:lvl4pPr marL="771525" algn="l" defTabSz="514350" rtl="0" eaLnBrk="1" latinLnBrk="0" hangingPunct="1">
        <a:defRPr sz="1015" kern="1200">
          <a:solidFill>
            <a:schemeClr val="tx1"/>
          </a:solidFill>
          <a:latin typeface="+mn-lt"/>
          <a:ea typeface="+mn-ea"/>
          <a:cs typeface="+mn-cs"/>
        </a:defRPr>
      </a:lvl4pPr>
      <a:lvl5pPr marL="1028700" algn="l" defTabSz="514350" rtl="0" eaLnBrk="1" latinLnBrk="0" hangingPunct="1">
        <a:defRPr sz="1015" kern="1200">
          <a:solidFill>
            <a:schemeClr val="tx1"/>
          </a:solidFill>
          <a:latin typeface="+mn-lt"/>
          <a:ea typeface="+mn-ea"/>
          <a:cs typeface="+mn-cs"/>
        </a:defRPr>
      </a:lvl5pPr>
      <a:lvl6pPr marL="1285875" algn="l" defTabSz="514350" rtl="0" eaLnBrk="1" latinLnBrk="0" hangingPunct="1">
        <a:defRPr sz="1015" kern="1200">
          <a:solidFill>
            <a:schemeClr val="tx1"/>
          </a:solidFill>
          <a:latin typeface="+mn-lt"/>
          <a:ea typeface="+mn-ea"/>
          <a:cs typeface="+mn-cs"/>
        </a:defRPr>
      </a:lvl6pPr>
      <a:lvl7pPr marL="1543050" algn="l" defTabSz="514350" rtl="0" eaLnBrk="1" latinLnBrk="0" hangingPunct="1">
        <a:defRPr sz="1015" kern="1200">
          <a:solidFill>
            <a:schemeClr val="tx1"/>
          </a:solidFill>
          <a:latin typeface="+mn-lt"/>
          <a:ea typeface="+mn-ea"/>
          <a:cs typeface="+mn-cs"/>
        </a:defRPr>
      </a:lvl7pPr>
      <a:lvl8pPr marL="1800225" algn="l" defTabSz="514350" rtl="0" eaLnBrk="1" latinLnBrk="0" hangingPunct="1">
        <a:defRPr sz="1015" kern="1200">
          <a:solidFill>
            <a:schemeClr val="tx1"/>
          </a:solidFill>
          <a:latin typeface="+mn-lt"/>
          <a:ea typeface="+mn-ea"/>
          <a:cs typeface="+mn-cs"/>
        </a:defRPr>
      </a:lvl8pPr>
      <a:lvl9pPr marL="2057400" algn="l" defTabSz="514350" rtl="0" eaLnBrk="1" latinLnBrk="0" hangingPunct="1">
        <a:defRPr sz="1015"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reserve="1">
  <p:cSld>
    <p:bg>
      <p:bgPr>
        <a:solidFill>
          <a:schemeClr val="accent1">
            <a:alpha val="99000"/>
          </a:schemeClr>
        </a:solidFill>
        <a:effectLst/>
      </p:bgPr>
    </p:bg>
    <p:spTree>
      <p:nvGrpSpPr>
        <p:cNvPr id="1" name=""/>
        <p:cNvGrpSpPr/>
        <p:nvPr/>
      </p:nvGrpSpPr>
      <p:grpSpPr>
        <a:xfrm>
          <a:off x="0" y="0"/>
          <a:ext cx="0" cy="0"/>
          <a:chOff x="0" y="0"/>
          <a:chExt cx="0" cy="0"/>
        </a:xfrm>
      </p:grpSpPr>
      <p:sp>
        <p:nvSpPr>
          <p:cNvPr id="7" name="饼形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00"/>
          </a:p>
        </p:txBody>
      </p:sp>
      <p:sp>
        <p:nvSpPr>
          <p:cNvPr id="8" name="椭圆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00"/>
          </a:p>
        </p:txBody>
      </p:sp>
      <p:sp>
        <p:nvSpPr>
          <p:cNvPr id="11" name="同心圆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00"/>
          </a:p>
        </p:txBody>
      </p:sp>
      <p:sp>
        <p:nvSpPr>
          <p:cNvPr id="12" name="矩形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00"/>
          </a:p>
        </p:txBody>
      </p:sp>
      <p:sp>
        <p:nvSpPr>
          <p:cNvPr id="5" name="标题占位符 4"/>
          <p:cNvSpPr>
            <a:spLocks noGrp="1"/>
          </p:cNvSpPr>
          <p:nvPr>
            <p:ph type="title"/>
          </p:nvPr>
        </p:nvSpPr>
        <p:spPr>
          <a:xfrm>
            <a:off x="1435608" y="274638"/>
            <a:ext cx="7498080" cy="1143000"/>
          </a:xfrm>
          <a:prstGeom prst="rect">
            <a:avLst/>
          </a:prstGeom>
        </p:spPr>
        <p:txBody>
          <a:bodyPr anchor="ctr">
            <a:normAutofit/>
          </a:bodyPr>
          <a:lstStyle/>
          <a:p>
            <a:r>
              <a:rPr kumimoji="0" lang="zh-CN" altLang="en-US" smtClean="0"/>
              <a:t>单击此处编辑母版标题样式</a:t>
            </a:r>
            <a:endParaRPr kumimoji="0" lang="en-US"/>
          </a:p>
        </p:txBody>
      </p:sp>
      <p:sp>
        <p:nvSpPr>
          <p:cNvPr id="9" name="文本占位符 8"/>
          <p:cNvSpPr>
            <a:spLocks noGrp="1"/>
          </p:cNvSpPr>
          <p:nvPr>
            <p:ph type="body" idx="1"/>
          </p:nvPr>
        </p:nvSpPr>
        <p:spPr>
          <a:xfrm>
            <a:off x="1435608" y="1447800"/>
            <a:ext cx="7498080" cy="4800600"/>
          </a:xfrm>
          <a:prstGeom prst="rect">
            <a:avLst/>
          </a:prstGeom>
        </p:spPr>
        <p:txBody>
          <a:bodyPr>
            <a:normAutofit/>
          </a:bodyPr>
          <a:lstStyle/>
          <a:p>
            <a:pPr lvl="0" eaLnBrk="1" latinLnBrk="0" hangingPunct="1"/>
            <a:r>
              <a:rPr kumimoji="0" lang="zh-CN" altLang="en-US" smtClean="0"/>
              <a:t>单击此处编辑母版文本样式</a:t>
            </a:r>
          </a:p>
          <a:p>
            <a:pPr lvl="1" eaLnBrk="1" latinLnBrk="0" hangingPunct="1"/>
            <a:r>
              <a:rPr kumimoji="0" lang="zh-CN" altLang="en-US" smtClean="0"/>
              <a:t>第二级</a:t>
            </a:r>
          </a:p>
          <a:p>
            <a:pPr lvl="2" eaLnBrk="1" latinLnBrk="0" hangingPunct="1"/>
            <a:r>
              <a:rPr kumimoji="0" lang="zh-CN" altLang="en-US" smtClean="0"/>
              <a:t>第三级</a:t>
            </a:r>
          </a:p>
          <a:p>
            <a:pPr lvl="3" eaLnBrk="1" latinLnBrk="0" hangingPunct="1"/>
            <a:r>
              <a:rPr kumimoji="0" lang="zh-CN" altLang="en-US" smtClean="0"/>
              <a:t>第四级</a:t>
            </a:r>
          </a:p>
          <a:p>
            <a:pPr lvl="4" eaLnBrk="1" latinLnBrk="0" hangingPunct="1"/>
            <a:r>
              <a:rPr kumimoji="0" lang="zh-CN" altLang="en-US" smtClean="0"/>
              <a:t>第五级</a:t>
            </a:r>
            <a:endParaRPr kumimoji="0" lang="en-US"/>
          </a:p>
        </p:txBody>
      </p:sp>
      <p:sp>
        <p:nvSpPr>
          <p:cNvPr id="24" name="日期占位符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900">
                <a:solidFill>
                  <a:schemeClr val="bg2">
                    <a:shade val="50000"/>
                    <a:satMod val="200000"/>
                  </a:schemeClr>
                </a:solidFill>
              </a:defRPr>
            </a:lvl1pPr>
          </a:lstStyle>
          <a:p>
            <a:pPr marL="0" marR="0" lvl="0" indent="0" algn="r" defTabSz="914400" rtl="0" eaLnBrk="1" fontAlgn="auto" latinLnBrk="0" hangingPunct="1">
              <a:lnSpc>
                <a:spcPct val="100000"/>
              </a:lnSpc>
              <a:spcBef>
                <a:spcPts val="0"/>
              </a:spcBef>
              <a:spcAft>
                <a:spcPts val="0"/>
              </a:spcAft>
              <a:buClrTx/>
              <a:buSzTx/>
              <a:buFontTx/>
              <a:buNone/>
              <a:defRPr/>
            </a:pPr>
            <a:fld id="{EA768975-61B7-4CC6-8D95-9E172BBB446D}" type="datetime1">
              <a:rPr kumimoji="0" lang="zh-CN" altLang="en-US" sz="900" b="0" i="0" u="none" strike="noStrike" kern="1200" cap="none" spc="0" normalizeH="0" baseline="0" noProof="0" smtClean="0">
                <a:ln>
                  <a:noFill/>
                </a:ln>
                <a:solidFill>
                  <a:schemeClr val="tx1">
                    <a:tint val="75000"/>
                  </a:schemeClr>
                </a:solidFill>
                <a:effectLst/>
                <a:uLnTx/>
                <a:uFillTx/>
                <a:latin typeface="+mn-lt"/>
                <a:ea typeface="+mn-ea"/>
                <a:cs typeface="+mn-cs"/>
              </a:rPr>
              <a:t>2019/2/21</a:t>
            </a:fld>
            <a:endParaRPr kumimoji="0" lang="en-US" altLang="zh-CN" sz="9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10" name="页脚占位符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900">
                <a:solidFill>
                  <a:schemeClr val="bg2">
                    <a:shade val="50000"/>
                    <a:satMod val="200000"/>
                  </a:schemeClr>
                </a:solidFill>
                <a:effectLst/>
              </a:defRPr>
            </a:lvl1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altLang="zh-CN" sz="9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22" name="灯片编号占位符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900">
                <a:solidFill>
                  <a:schemeClr val="bg2">
                    <a:shade val="50000"/>
                    <a:satMod val="200000"/>
                  </a:schemeClr>
                </a:solidFill>
                <a:effectLst/>
              </a:defRPr>
            </a:lvl1pPr>
          </a:lstStyle>
          <a:p>
            <a:pPr marL="0" marR="0" lvl="0" indent="0" algn="r" defTabSz="914400" rtl="0" eaLnBrk="1" fontAlgn="auto" latinLnBrk="0" hangingPunct="1">
              <a:lnSpc>
                <a:spcPct val="100000"/>
              </a:lnSpc>
              <a:spcBef>
                <a:spcPts val="0"/>
              </a:spcBef>
              <a:spcAft>
                <a:spcPts val="0"/>
              </a:spcAft>
              <a:buClrTx/>
              <a:buSzTx/>
              <a:buFontTx/>
              <a:buNone/>
              <a:defRPr/>
            </a:pPr>
            <a:fld id="{D42AF4B4-D4DD-4927-AEC5-B1D2F52A8EA1}" type="slidenum">
              <a:rPr kumimoji="0" lang="en-US" altLang="zh-CN" sz="2000" b="0" i="0" u="none" strike="noStrike" kern="1200" cap="none" spc="0" normalizeH="0" baseline="0" noProof="0">
                <a:ln>
                  <a:noFill/>
                </a:ln>
                <a:solidFill>
                  <a:srgbClr val="FEFFFF"/>
                </a:solidFill>
                <a:effectLst/>
                <a:uLnTx/>
                <a:uFillTx/>
                <a:latin typeface="+mn-lt"/>
                <a:ea typeface="+mn-ea"/>
                <a:cs typeface="+mn-cs"/>
              </a:rPr>
              <a:t>‹#›</a:t>
            </a:fld>
            <a:endParaRPr kumimoji="0" lang="en-US" altLang="zh-CN" sz="2000" b="0" i="0" u="none" strike="noStrike" kern="1200" cap="none" spc="0" normalizeH="0" baseline="0" noProof="0">
              <a:ln>
                <a:noFill/>
              </a:ln>
              <a:solidFill>
                <a:srgbClr val="FEFFFF"/>
              </a:solidFill>
              <a:effectLst/>
              <a:uLnTx/>
              <a:uFillTx/>
              <a:latin typeface="+mn-lt"/>
              <a:ea typeface="+mn-ea"/>
              <a:cs typeface="+mn-cs"/>
            </a:endParaRPr>
          </a:p>
        </p:txBody>
      </p:sp>
      <p:sp>
        <p:nvSpPr>
          <p:cNvPr id="15" name="矩形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00"/>
          </a:p>
        </p:txBody>
      </p:sp>
      <p:sp>
        <p:nvSpPr>
          <p:cNvPr id="2" name="KSO_TEMPLATE" hidden="1"/>
          <p:cNvSpPr/>
          <p:nvPr>
            <p:custDataLst>
              <p:tags r:id="rId14"/>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a:p>
        </p:txBody>
      </p:sp>
    </p:spTree>
  </p:cSld>
  <p:clrMap bg1="lt1" tx1="dk1" bg2="lt2" tx2="dk2" accent1="accent1" accent2="accent2" accent3="accent3" accent4="accent4" accent5="accent5" accent6="accent6" hlink="hlink" folHlink="folHlink"/>
  <p:sldLayoutIdLst>
    <p:sldLayoutId id="2147483745" r:id="rId1"/>
    <p:sldLayoutId id="2147483746" r:id="rId2"/>
    <p:sldLayoutId id="2147483747" r:id="rId3"/>
    <p:sldLayoutId id="2147483748" r:id="rId4"/>
    <p:sldLayoutId id="2147483749" r:id="rId5"/>
    <p:sldLayoutId id="2147483750" r:id="rId6"/>
    <p:sldLayoutId id="2147483751" r:id="rId7"/>
    <p:sldLayoutId id="2147483752" r:id="rId8"/>
    <p:sldLayoutId id="2147483753" r:id="rId9"/>
    <p:sldLayoutId id="2147483754" r:id="rId10"/>
    <p:sldLayoutId id="2147483755" r:id="rId11"/>
    <p:sldLayoutId id="2147483756" r:id="rId12"/>
  </p:sldLayoutIdLst>
  <p:hf sldNum="0" hdr="0" ftr="0"/>
  <p:txStyles>
    <p:titleStyle>
      <a:lvl1pPr algn="l" rtl="0" eaLnBrk="1" latinLnBrk="0" hangingPunct="1">
        <a:spcBef>
          <a:spcPct val="0"/>
        </a:spcBef>
        <a:buNone/>
        <a:defRPr kumimoji="0" sz="3225"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p:titleStyle>
    <p:bodyStyle>
      <a:lvl1pPr marL="62230" indent="0" algn="l" rtl="0" eaLnBrk="1" latinLnBrk="0" hangingPunct="1">
        <a:lnSpc>
          <a:spcPct val="150000"/>
        </a:lnSpc>
        <a:spcBef>
          <a:spcPts val="450"/>
        </a:spcBef>
        <a:buClr>
          <a:schemeClr val="accent1"/>
        </a:buClr>
        <a:buSzPct val="80000"/>
        <a:buFont typeface="Wingdings 2" panose="05020102010507070707"/>
        <a:buNone/>
        <a:defRPr kumimoji="0" sz="2400" kern="1200">
          <a:solidFill>
            <a:schemeClr val="tx1"/>
          </a:solidFill>
          <a:latin typeface="+mn-lt"/>
          <a:ea typeface="+mn-ea"/>
          <a:cs typeface="+mn-cs"/>
        </a:defRPr>
      </a:lvl1pPr>
      <a:lvl2pPr marL="302260" indent="0" algn="l" rtl="0" eaLnBrk="1" latinLnBrk="0" hangingPunct="1">
        <a:lnSpc>
          <a:spcPct val="150000"/>
        </a:lnSpc>
        <a:spcBef>
          <a:spcPct val="83000"/>
        </a:spcBef>
        <a:buClr>
          <a:schemeClr val="accent1"/>
        </a:buClr>
        <a:buFont typeface="Verdana" panose="020B0604030504040204"/>
        <a:buNone/>
        <a:defRPr kumimoji="0" sz="2400" kern="1200">
          <a:solidFill>
            <a:schemeClr val="tx1"/>
          </a:solidFill>
          <a:latin typeface="+mn-lt"/>
          <a:ea typeface="+mn-ea"/>
          <a:cs typeface="+mn-cs"/>
        </a:defRPr>
      </a:lvl2pPr>
      <a:lvl3pPr marL="494030" indent="0" algn="l" rtl="0" eaLnBrk="1" latinLnBrk="0" hangingPunct="1">
        <a:lnSpc>
          <a:spcPct val="150000"/>
        </a:lnSpc>
        <a:spcBef>
          <a:spcPct val="15000"/>
        </a:spcBef>
        <a:buClr>
          <a:schemeClr val="accent2"/>
        </a:buClr>
        <a:buFont typeface="Wingdings 2" panose="05020102010507070707"/>
        <a:buNone/>
        <a:defRPr kumimoji="0" sz="2400" kern="1200">
          <a:solidFill>
            <a:schemeClr val="tx1"/>
          </a:solidFill>
          <a:latin typeface="+mn-lt"/>
          <a:ea typeface="+mn-ea"/>
          <a:cs typeface="+mn-cs"/>
        </a:defRPr>
      </a:lvl3pPr>
      <a:lvl4pPr marL="692785" indent="0" algn="l" rtl="0" eaLnBrk="1" latinLnBrk="0" hangingPunct="1">
        <a:lnSpc>
          <a:spcPct val="150000"/>
        </a:lnSpc>
        <a:spcBef>
          <a:spcPct val="15000"/>
        </a:spcBef>
        <a:buClr>
          <a:schemeClr val="accent3"/>
        </a:buClr>
        <a:buFont typeface="Wingdings 2" panose="05020102010507070707"/>
        <a:buNone/>
        <a:defRPr kumimoji="0" sz="2400" kern="1200">
          <a:solidFill>
            <a:schemeClr val="tx1"/>
          </a:solidFill>
          <a:latin typeface="+mn-lt"/>
          <a:ea typeface="+mn-ea"/>
          <a:cs typeface="+mn-cs"/>
        </a:defRPr>
      </a:lvl4pPr>
      <a:lvl5pPr marL="836930" indent="0" algn="l" rtl="0" eaLnBrk="1" latinLnBrk="0" hangingPunct="1">
        <a:lnSpc>
          <a:spcPct val="150000"/>
        </a:lnSpc>
        <a:spcBef>
          <a:spcPct val="15000"/>
        </a:spcBef>
        <a:buClr>
          <a:schemeClr val="accent4"/>
        </a:buClr>
        <a:buFont typeface="Wingdings 2" panose="05020102010507070707"/>
        <a:buNone/>
        <a:defRPr kumimoji="0" sz="2400" kern="1200">
          <a:solidFill>
            <a:schemeClr val="tx1"/>
          </a:solidFill>
          <a:latin typeface="+mn-lt"/>
          <a:ea typeface="+mn-ea"/>
          <a:cs typeface="+mn-cs"/>
        </a:defRPr>
      </a:lvl5pPr>
      <a:lvl6pPr marL="1131570" indent="-137160" algn="l" rtl="0" eaLnBrk="1" latinLnBrk="0" hangingPunct="1">
        <a:lnSpc>
          <a:spcPct val="100000"/>
        </a:lnSpc>
        <a:spcBef>
          <a:spcPct val="15000"/>
        </a:spcBef>
        <a:buClr>
          <a:schemeClr val="accent5"/>
        </a:buClr>
        <a:buFont typeface="Wingdings 2" panose="05020102010507070707"/>
        <a:buChar char=""/>
        <a:defRPr kumimoji="0" sz="1500" kern="1200">
          <a:solidFill>
            <a:schemeClr val="tx1"/>
          </a:solidFill>
          <a:latin typeface="+mn-lt"/>
          <a:ea typeface="+mn-ea"/>
          <a:cs typeface="+mn-cs"/>
        </a:defRPr>
      </a:lvl6pPr>
      <a:lvl7pPr marL="1289050" indent="-137160" algn="l" rtl="0" eaLnBrk="1" latinLnBrk="0" hangingPunct="1">
        <a:lnSpc>
          <a:spcPct val="100000"/>
        </a:lnSpc>
        <a:spcBef>
          <a:spcPct val="15000"/>
        </a:spcBef>
        <a:buClr>
          <a:schemeClr val="accent6"/>
        </a:buClr>
        <a:buFont typeface="Wingdings 2" panose="05020102010507070707"/>
        <a:buChar char=""/>
        <a:defRPr kumimoji="0" sz="1500" kern="1200">
          <a:solidFill>
            <a:schemeClr val="tx1"/>
          </a:solidFill>
          <a:latin typeface="+mn-lt"/>
          <a:ea typeface="+mn-ea"/>
          <a:cs typeface="+mn-cs"/>
        </a:defRPr>
      </a:lvl7pPr>
      <a:lvl8pPr marL="1440180" indent="-137160" algn="l" rtl="0" eaLnBrk="1" latinLnBrk="0" hangingPunct="1">
        <a:lnSpc>
          <a:spcPct val="100000"/>
        </a:lnSpc>
        <a:spcBef>
          <a:spcPct val="15000"/>
        </a:spcBef>
        <a:buClr>
          <a:schemeClr val="accent6"/>
        </a:buClr>
        <a:buFont typeface="Wingdings 2" panose="05020102010507070707"/>
        <a:buChar char=""/>
        <a:defRPr kumimoji="0" sz="1500" kern="1200">
          <a:solidFill>
            <a:schemeClr val="tx1"/>
          </a:solidFill>
          <a:latin typeface="+mn-lt"/>
          <a:ea typeface="+mn-ea"/>
          <a:cs typeface="+mn-cs"/>
        </a:defRPr>
      </a:lvl8pPr>
      <a:lvl9pPr marL="1597660" indent="-137160" algn="l" rtl="0" eaLnBrk="1" latinLnBrk="0" hangingPunct="1">
        <a:lnSpc>
          <a:spcPct val="100000"/>
        </a:lnSpc>
        <a:spcBef>
          <a:spcPct val="15000"/>
        </a:spcBef>
        <a:buClr>
          <a:schemeClr val="accent6"/>
        </a:buClr>
        <a:buFont typeface="Wingdings 2" panose="05020102010507070707"/>
        <a:buChar char=""/>
        <a:defRPr kumimoji="0" sz="15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342900" algn="l" rtl="0" eaLnBrk="1" latinLnBrk="0" hangingPunct="1">
        <a:defRPr kumimoji="0" kern="1200">
          <a:solidFill>
            <a:schemeClr val="tx1"/>
          </a:solidFill>
          <a:latin typeface="+mn-lt"/>
          <a:ea typeface="+mn-ea"/>
          <a:cs typeface="+mn-cs"/>
        </a:defRPr>
      </a:lvl2pPr>
      <a:lvl3pPr marL="685800" algn="l" rtl="0" eaLnBrk="1" latinLnBrk="0" hangingPunct="1">
        <a:defRPr kumimoji="0" kern="1200">
          <a:solidFill>
            <a:schemeClr val="tx1"/>
          </a:solidFill>
          <a:latin typeface="+mn-lt"/>
          <a:ea typeface="+mn-ea"/>
          <a:cs typeface="+mn-cs"/>
        </a:defRPr>
      </a:lvl3pPr>
      <a:lvl4pPr marL="1028700" algn="l" rtl="0" eaLnBrk="1" latinLnBrk="0" hangingPunct="1">
        <a:defRPr kumimoji="0" kern="1200">
          <a:solidFill>
            <a:schemeClr val="tx1"/>
          </a:solidFill>
          <a:latin typeface="+mn-lt"/>
          <a:ea typeface="+mn-ea"/>
          <a:cs typeface="+mn-cs"/>
        </a:defRPr>
      </a:lvl4pPr>
      <a:lvl5pPr marL="1371600" algn="l" rtl="0" eaLnBrk="1" latinLnBrk="0" hangingPunct="1">
        <a:defRPr kumimoji="0" kern="1200">
          <a:solidFill>
            <a:schemeClr val="tx1"/>
          </a:solidFill>
          <a:latin typeface="+mn-lt"/>
          <a:ea typeface="+mn-ea"/>
          <a:cs typeface="+mn-cs"/>
        </a:defRPr>
      </a:lvl5pPr>
      <a:lvl6pPr marL="1714500" algn="l" rtl="0" eaLnBrk="1" latinLnBrk="0" hangingPunct="1">
        <a:defRPr kumimoji="0" kern="1200">
          <a:solidFill>
            <a:schemeClr val="tx1"/>
          </a:solidFill>
          <a:latin typeface="+mn-lt"/>
          <a:ea typeface="+mn-ea"/>
          <a:cs typeface="+mn-cs"/>
        </a:defRPr>
      </a:lvl6pPr>
      <a:lvl7pPr marL="2057400" algn="l" rtl="0" eaLnBrk="1" latinLnBrk="0" hangingPunct="1">
        <a:defRPr kumimoji="0" kern="1200">
          <a:solidFill>
            <a:schemeClr val="tx1"/>
          </a:solidFill>
          <a:latin typeface="+mn-lt"/>
          <a:ea typeface="+mn-ea"/>
          <a:cs typeface="+mn-cs"/>
        </a:defRPr>
      </a:lvl7pPr>
      <a:lvl8pPr marL="2400300" algn="l" rtl="0" eaLnBrk="1" latinLnBrk="0" hangingPunct="1">
        <a:defRPr kumimoji="0" kern="1200">
          <a:solidFill>
            <a:schemeClr val="tx1"/>
          </a:solidFill>
          <a:latin typeface="+mn-lt"/>
          <a:ea typeface="+mn-ea"/>
          <a:cs typeface="+mn-cs"/>
        </a:defRPr>
      </a:lvl8pPr>
      <a:lvl9pPr marL="2743200" algn="l" rtl="0" eaLnBrk="1" latinLnBrk="0" hangingPunct="1">
        <a:defRPr kumimoji="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reserve="1">
  <p:cSld>
    <p:bg>
      <p:bgPr>
        <a:gradFill>
          <a:gsLst>
            <a:gs pos="0">
              <a:schemeClr val="bg1">
                <a:lumMod val="95000"/>
              </a:schemeClr>
            </a:gs>
            <a:gs pos="100000">
              <a:schemeClr val="tx2"/>
            </a:gs>
          </a:gsLst>
          <a:lin ang="5400000" scaled="0"/>
        </a:grad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13"/>
            </p:custDataLst>
          </p:nvPr>
        </p:nvSpPr>
        <p:spPr>
          <a:xfrm>
            <a:off x="628650" y="365125"/>
            <a:ext cx="7886700" cy="1325563"/>
          </a:xfrm>
          <a:prstGeom prst="rect">
            <a:avLst/>
          </a:prstGeom>
        </p:spPr>
        <p:txBody>
          <a:bodyPr vert="horz" lIns="91440" tIns="45720" rIns="91440" bIns="45720" rtlCol="0" anchor="ctr">
            <a:normAutofit/>
          </a:bodyPr>
          <a:lstStyle/>
          <a:p>
            <a:r>
              <a:rPr lang="zh-CN" altLang="en-US" dirty="0"/>
              <a:t>单击此处编辑母版标题样式</a:t>
            </a:r>
          </a:p>
        </p:txBody>
      </p:sp>
      <p:sp>
        <p:nvSpPr>
          <p:cNvPr id="3" name="文本占位符 2"/>
          <p:cNvSpPr>
            <a:spLocks noGrp="1"/>
          </p:cNvSpPr>
          <p:nvPr>
            <p:ph type="body" idx="1"/>
            <p:custDataLst>
              <p:tags r:id="rId14"/>
            </p:custDataLst>
          </p:nvPr>
        </p:nvSpPr>
        <p:spPr>
          <a:xfrm>
            <a:off x="628650" y="1825625"/>
            <a:ext cx="7886700" cy="4351338"/>
          </a:xfrm>
          <a:prstGeom prst="rect">
            <a:avLst/>
          </a:prstGeom>
        </p:spPr>
        <p:txBody>
          <a:bodyPr vert="horz" lIns="91440" tIns="45720" rIns="91440" bIns="45720" rtlCol="0">
            <a:normAutofit/>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 name="日期占位符 3"/>
          <p:cNvSpPr>
            <a:spLocks noGrp="1"/>
          </p:cNvSpPr>
          <p:nvPr>
            <p:ph type="dt" sz="half" idx="2"/>
          </p:nvPr>
        </p:nvSpPr>
        <p:spPr>
          <a:xfrm>
            <a:off x="628650" y="6356350"/>
            <a:ext cx="2057400" cy="365125"/>
          </a:xfrm>
          <a:prstGeom prst="rect">
            <a:avLst/>
          </a:prstGeom>
        </p:spPr>
        <p:txBody>
          <a:bodyPr vert="horz" lIns="91440" tIns="45720" rIns="91440" bIns="45720" rtlCol="0" anchor="ctr">
            <a:normAutofit/>
          </a:bodyPr>
          <a:lstStyle>
            <a:lvl1pPr algn="l">
              <a:defRPr sz="900">
                <a:solidFill>
                  <a:schemeClr val="tx1">
                    <a:tint val="75000"/>
                  </a:schemeClr>
                </a:solidFill>
              </a:defRPr>
            </a:lvl1pPr>
          </a:lstStyle>
          <a:p>
            <a:fld id="{90F87346-A169-4B70-8F19-654DD3718A9D}" type="datetime1">
              <a:rPr lang="zh-CN" altLang="en-US" smtClean="0"/>
              <a:t>2019/2/21</a:t>
            </a:fld>
            <a:endParaRPr lang="zh-CN" altLang="en-US"/>
          </a:p>
        </p:txBody>
      </p:sp>
      <p:sp>
        <p:nvSpPr>
          <p:cNvPr id="5" name="页脚占位符 4"/>
          <p:cNvSpPr>
            <a:spLocks noGrp="1"/>
          </p:cNvSpPr>
          <p:nvPr>
            <p:ph type="ftr" sz="quarter" idx="3"/>
          </p:nvPr>
        </p:nvSpPr>
        <p:spPr>
          <a:xfrm>
            <a:off x="3028950" y="6356350"/>
            <a:ext cx="3086100" cy="365125"/>
          </a:xfrm>
          <a:prstGeom prst="rect">
            <a:avLst/>
          </a:prstGeom>
        </p:spPr>
        <p:txBody>
          <a:bodyPr vert="horz" lIns="91440" tIns="45720" rIns="91440" bIns="45720" rtlCol="0" anchor="ctr">
            <a:normAutofit/>
          </a:bodyPr>
          <a:lstStyle>
            <a:lvl1pPr algn="ctr">
              <a:defRPr sz="9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457950" y="6356350"/>
            <a:ext cx="2057400" cy="365125"/>
          </a:xfrm>
          <a:prstGeom prst="rect">
            <a:avLst/>
          </a:prstGeom>
        </p:spPr>
        <p:txBody>
          <a:bodyPr vert="horz" lIns="91440" tIns="45720" rIns="91440" bIns="45720" rtlCol="0" anchor="ctr">
            <a:normAutofit/>
          </a:bodyPr>
          <a:lstStyle>
            <a:lvl1pPr algn="r">
              <a:defRPr sz="900">
                <a:solidFill>
                  <a:schemeClr val="tx1">
                    <a:tint val="75000"/>
                  </a:schemeClr>
                </a:solidFill>
              </a:defRPr>
            </a:lvl1pPr>
          </a:lstStyle>
          <a:p>
            <a:fld id="{49AE70B2-8BF9-45C0-BB95-33D1B9D3A854}" type="slidenum">
              <a:rPr lang="zh-CN" altLang="en-US" smtClean="0"/>
              <a:t>‹#›</a:t>
            </a:fld>
            <a:endParaRPr lang="zh-CN" altLang="en-US"/>
          </a:p>
        </p:txBody>
      </p:sp>
      <p:sp>
        <p:nvSpPr>
          <p:cNvPr id="7" name="KSO_TEMPLATE" hidden="1"/>
          <p:cNvSpPr/>
          <p:nvPr>
            <p:custDataLst>
              <p:tags r:id="rId15"/>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a:p>
        </p:txBody>
      </p:sp>
    </p:spTree>
  </p:cSld>
  <p:clrMap bg1="lt1" tx1="dk1" bg2="lt2" tx2="dk2" accent1="accent1" accent2="accent2" accent3="accent3" accent4="accent4" accent5="accent5" accent6="accent6" hlink="hlink" folHlink="folHlink"/>
  <p:sldLayoutIdLst>
    <p:sldLayoutId id="2147483758" r:id="rId1"/>
    <p:sldLayoutId id="2147483759" r:id="rId2"/>
    <p:sldLayoutId id="2147483760" r:id="rId3"/>
    <p:sldLayoutId id="2147483761" r:id="rId4"/>
    <p:sldLayoutId id="2147483762" r:id="rId5"/>
    <p:sldLayoutId id="2147483763" r:id="rId6"/>
    <p:sldLayoutId id="2147483764" r:id="rId7"/>
    <p:sldLayoutId id="2147483765" r:id="rId8"/>
    <p:sldLayoutId id="2147483766" r:id="rId9"/>
    <p:sldLayoutId id="2147483767" r:id="rId10"/>
    <p:sldLayoutId id="2147483768" r:id="rId11"/>
  </p:sldLayoutIdLst>
  <p:hf sldNum="0" hdr="0" ftr="0"/>
  <p:txStyles>
    <p:titleStyle>
      <a:lvl1pPr algn="l" defTabSz="685800" rtl="0" eaLnBrk="1" latinLnBrk="0" hangingPunct="1">
        <a:lnSpc>
          <a:spcPct val="90000"/>
        </a:lnSpc>
        <a:spcBef>
          <a:spcPct val="0"/>
        </a:spcBef>
        <a:buNone/>
        <a:defRPr sz="3000" kern="1200">
          <a:solidFill>
            <a:schemeClr val="tx1"/>
          </a:solidFill>
          <a:latin typeface="华文中宋" panose="02010600040101010101" charset="-122"/>
          <a:ea typeface="华文中宋" panose="02010600040101010101" charset="-122"/>
          <a:cs typeface="+mj-cs"/>
        </a:defRPr>
      </a:lvl1pPr>
    </p:titleStyle>
    <p:bodyStyle>
      <a:lvl1pPr marL="0" indent="0" algn="l" defTabSz="685800" rtl="0" eaLnBrk="1" latinLnBrk="0" hangingPunct="1">
        <a:lnSpc>
          <a:spcPct val="90000"/>
        </a:lnSpc>
        <a:spcBef>
          <a:spcPts val="750"/>
        </a:spcBef>
        <a:buFont typeface="Arial" panose="020B0604020202020204" pitchFamily="34" charset="0"/>
        <a:buNone/>
        <a:defRPr sz="1800" kern="1200">
          <a:solidFill>
            <a:schemeClr val="tx1"/>
          </a:solidFill>
          <a:latin typeface="华文中宋" panose="02010600040101010101" charset="-122"/>
          <a:ea typeface="华文中宋" panose="02010600040101010101" charset="-122"/>
          <a:cs typeface="+mn-cs"/>
        </a:defRPr>
      </a:lvl1pPr>
      <a:lvl2pPr marL="342900" indent="0" algn="l" defTabSz="685800" rtl="0" eaLnBrk="1" latinLnBrk="0" hangingPunct="1">
        <a:lnSpc>
          <a:spcPct val="90000"/>
        </a:lnSpc>
        <a:spcBef>
          <a:spcPts val="375"/>
        </a:spcBef>
        <a:buFont typeface="Arial" panose="020B0604020202020204" pitchFamily="34" charset="0"/>
        <a:buNone/>
        <a:defRPr sz="1800" kern="1200">
          <a:solidFill>
            <a:schemeClr val="tx1"/>
          </a:solidFill>
          <a:latin typeface="华文中宋" panose="02010600040101010101" charset="-122"/>
          <a:ea typeface="华文中宋" panose="02010600040101010101" charset="-122"/>
          <a:cs typeface="+mn-cs"/>
        </a:defRPr>
      </a:lvl2pPr>
      <a:lvl3pPr marL="685800" indent="0" algn="l" defTabSz="685800" rtl="0" eaLnBrk="1" latinLnBrk="0" hangingPunct="1">
        <a:lnSpc>
          <a:spcPct val="90000"/>
        </a:lnSpc>
        <a:spcBef>
          <a:spcPts val="375"/>
        </a:spcBef>
        <a:buFont typeface="Arial" panose="020B0604020202020204" pitchFamily="34" charset="0"/>
        <a:buNone/>
        <a:defRPr sz="1800" kern="1200">
          <a:solidFill>
            <a:schemeClr val="tx1"/>
          </a:solidFill>
          <a:latin typeface="华文中宋" panose="02010600040101010101" charset="-122"/>
          <a:ea typeface="华文中宋" panose="02010600040101010101" charset="-122"/>
          <a:cs typeface="+mn-cs"/>
        </a:defRPr>
      </a:lvl3pPr>
      <a:lvl4pPr marL="1028700" indent="0" algn="l" defTabSz="685800" rtl="0" eaLnBrk="1" latinLnBrk="0" hangingPunct="1">
        <a:lnSpc>
          <a:spcPct val="90000"/>
        </a:lnSpc>
        <a:spcBef>
          <a:spcPts val="375"/>
        </a:spcBef>
        <a:buFont typeface="Arial" panose="020B0604020202020204" pitchFamily="34" charset="0"/>
        <a:buNone/>
        <a:defRPr sz="1800" kern="1200">
          <a:solidFill>
            <a:schemeClr val="tx1"/>
          </a:solidFill>
          <a:latin typeface="华文中宋" panose="02010600040101010101" charset="-122"/>
          <a:ea typeface="华文中宋" panose="02010600040101010101" charset="-122"/>
          <a:cs typeface="+mn-cs"/>
        </a:defRPr>
      </a:lvl4pPr>
      <a:lvl5pPr marL="1371600" indent="0" algn="l" defTabSz="685800" rtl="0" eaLnBrk="1" latinLnBrk="0" hangingPunct="1">
        <a:lnSpc>
          <a:spcPct val="90000"/>
        </a:lnSpc>
        <a:spcBef>
          <a:spcPts val="375"/>
        </a:spcBef>
        <a:buFont typeface="Arial" panose="020B0604020202020204" pitchFamily="34" charset="0"/>
        <a:buNone/>
        <a:defRPr sz="1800" kern="1200">
          <a:solidFill>
            <a:schemeClr val="tx1"/>
          </a:solidFill>
          <a:latin typeface="华文中宋" panose="02010600040101010101" charset="-122"/>
          <a:ea typeface="华文中宋" panose="02010600040101010101" charset="-122"/>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54.xml"/></Relationships>
</file>

<file path=ppt/slides/_rels/slide10.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15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55.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55.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55.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55.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5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55.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55.xml"/></Relationships>
</file>

<file path=ppt/slides/_rels/slide18.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155.xml"/></Relationships>
</file>

<file path=ppt/slides/_rels/slide19.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15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55.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55.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55.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55.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55.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55.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55.xml"/></Relationships>
</file>

<file path=ppt/slides/_rels/slide26.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Layout" Target="../slideLayouts/slideLayout155.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55.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55.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5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55.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55.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55.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55.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55.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55.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55.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5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5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5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55.xml"/></Relationships>
</file>

<file path=ppt/slides/_rels/slide7.xml.rels><?xml version="1.0" encoding="UTF-8" standalone="yes"?>
<Relationships xmlns="http://schemas.openxmlformats.org/package/2006/relationships"><Relationship Id="rId3" Type="http://schemas.openxmlformats.org/officeDocument/2006/relationships/slide" Target="slide12.xml"/><Relationship Id="rId2" Type="http://schemas.openxmlformats.org/officeDocument/2006/relationships/slide" Target="slide9.xml"/><Relationship Id="rId1" Type="http://schemas.openxmlformats.org/officeDocument/2006/relationships/slideLayout" Target="../slideLayouts/slideLayout155.xml"/><Relationship Id="rId5" Type="http://schemas.openxmlformats.org/officeDocument/2006/relationships/slide" Target="slide22.xml"/><Relationship Id="rId4" Type="http://schemas.openxmlformats.org/officeDocument/2006/relationships/slide" Target="slide1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5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5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a:xfrm>
            <a:off x="1432560" y="544683"/>
            <a:ext cx="7406640" cy="1472184"/>
          </a:xfrm>
        </p:spPr>
        <p:txBody>
          <a:bodyPr/>
          <a:lstStyle/>
          <a:p>
            <a:r>
              <a:rPr lang="zh-CN" altLang="en-US" b="1" dirty="0" smtClean="0">
                <a:latin typeface="华文中宋" panose="02010600040101010101" charset="-122"/>
                <a:ea typeface="华文中宋" panose="02010600040101010101" charset="-122"/>
                <a:cs typeface="华文中宋" panose="02010600040101010101" charset="-122"/>
                <a:sym typeface="+mn-ea"/>
              </a:rPr>
              <a:t>第</a:t>
            </a:r>
            <a:r>
              <a:rPr lang="en-US" altLang="zh-CN" b="1" dirty="0" smtClean="0">
                <a:latin typeface="华文中宋" panose="02010600040101010101" charset="-122"/>
                <a:ea typeface="华文中宋" panose="02010600040101010101" charset="-122"/>
                <a:cs typeface="华文中宋" panose="02010600040101010101" charset="-122"/>
                <a:sym typeface="+mn-ea"/>
              </a:rPr>
              <a:t>8</a:t>
            </a:r>
            <a:r>
              <a:rPr lang="zh-CN" altLang="en-US" b="1" dirty="0" smtClean="0">
                <a:latin typeface="华文中宋" panose="02010600040101010101" charset="-122"/>
                <a:ea typeface="华文中宋" panose="02010600040101010101" charset="-122"/>
                <a:cs typeface="华文中宋" panose="02010600040101010101" charset="-122"/>
                <a:sym typeface="+mn-ea"/>
              </a:rPr>
              <a:t>章 </a:t>
            </a:r>
            <a:r>
              <a:rPr lang="zh-CN" altLang="en-US" b="1" dirty="0">
                <a:latin typeface="华文中宋" panose="02010600040101010101" charset="-122"/>
                <a:ea typeface="华文中宋" panose="02010600040101010101" charset="-122"/>
                <a:cs typeface="华文中宋" panose="02010600040101010101" charset="-122"/>
                <a:sym typeface="+mn-ea"/>
              </a:rPr>
              <a:t>问卷调查法</a:t>
            </a:r>
            <a:r>
              <a:rPr lang="zh-CN" altLang="en-US" b="1" dirty="0">
                <a:latin typeface="华文中宋" panose="02010600040101010101" charset="-122"/>
                <a:ea typeface="华文中宋" panose="02010600040101010101" charset="-122"/>
                <a:cs typeface="华文中宋" panose="02010600040101010101" charset="-122"/>
              </a:rPr>
              <a:t/>
            </a:r>
            <a:br>
              <a:rPr lang="zh-CN" altLang="en-US" b="1" dirty="0">
                <a:latin typeface="华文中宋" panose="02010600040101010101" charset="-122"/>
                <a:ea typeface="华文中宋" panose="02010600040101010101" charset="-122"/>
                <a:cs typeface="华文中宋" panose="02010600040101010101" charset="-122"/>
              </a:rPr>
            </a:br>
            <a:endParaRPr lang="zh-CN" altLang="en-US" dirty="0"/>
          </a:p>
        </p:txBody>
      </p:sp>
      <p:sp>
        <p:nvSpPr>
          <p:cNvPr id="3" name="副标题 2"/>
          <p:cNvSpPr>
            <a:spLocks noGrp="1"/>
          </p:cNvSpPr>
          <p:nvPr>
            <p:ph type="subTitle" idx="1"/>
          </p:nvPr>
        </p:nvSpPr>
        <p:spPr>
          <a:xfrm>
            <a:off x="1432560" y="2121535"/>
            <a:ext cx="7406640" cy="3494405"/>
          </a:xfrm>
        </p:spPr>
        <p:txBody>
          <a:bodyPr>
            <a:normAutofit/>
          </a:bodyPr>
          <a:lstStyle/>
          <a:p>
            <a:pPr eaLnBrk="1" hangingPunct="1">
              <a:lnSpc>
                <a:spcPct val="150000"/>
              </a:lnSpc>
            </a:pPr>
            <a:r>
              <a:rPr lang="zh-CN" altLang="en-US" dirty="0">
                <a:cs typeface="华文中宋" panose="02010600040101010101" charset="-122"/>
                <a:sym typeface="+mn-ea"/>
              </a:rPr>
              <a:t>第一节  问卷调查法的概念和分类</a:t>
            </a:r>
            <a:endParaRPr lang="zh-CN" altLang="en-US" dirty="0">
              <a:latin typeface="华文中宋" panose="02010600040101010101" charset="-122"/>
              <a:ea typeface="华文中宋" panose="02010600040101010101" charset="-122"/>
              <a:cs typeface="华文中宋" panose="02010600040101010101" charset="-122"/>
            </a:endParaRPr>
          </a:p>
          <a:p>
            <a:pPr eaLnBrk="1" hangingPunct="1">
              <a:lnSpc>
                <a:spcPct val="150000"/>
              </a:lnSpc>
            </a:pPr>
            <a:r>
              <a:rPr lang="zh-CN" altLang="en-US" dirty="0">
                <a:cs typeface="华文中宋" panose="02010600040101010101" charset="-122"/>
                <a:sym typeface="+mn-ea"/>
              </a:rPr>
              <a:t>第二节 调查问卷设计的程序</a:t>
            </a:r>
          </a:p>
          <a:p>
            <a:pPr eaLnBrk="1" hangingPunct="1">
              <a:lnSpc>
                <a:spcPct val="150000"/>
              </a:lnSpc>
            </a:pPr>
            <a:r>
              <a:rPr lang="zh-CN" altLang="en-US" dirty="0"/>
              <a:t>第三节 调查问卷的基本结构</a:t>
            </a:r>
          </a:p>
          <a:p>
            <a:pPr eaLnBrk="1" hangingPunct="1">
              <a:lnSpc>
                <a:spcPct val="150000"/>
              </a:lnSpc>
            </a:pPr>
            <a:r>
              <a:rPr lang="zh-CN" altLang="en-US" dirty="0"/>
              <a:t>第四节  调查问卷中的问题</a:t>
            </a:r>
          </a:p>
          <a:p>
            <a:pPr eaLnBrk="1" hangingPunct="1">
              <a:lnSpc>
                <a:spcPct val="150000"/>
              </a:lnSpc>
            </a:pPr>
            <a:r>
              <a:rPr lang="zh-CN" altLang="en-US" dirty="0"/>
              <a:t>第五节  问卷</a:t>
            </a:r>
            <a:r>
              <a:rPr lang="zh-CN" altLang="en-US" dirty="0">
                <a:sym typeface="+mn-ea"/>
              </a:rPr>
              <a:t>调查</a:t>
            </a:r>
            <a:r>
              <a:rPr lang="zh-CN" altLang="en-US" dirty="0"/>
              <a:t>法的实施及</a:t>
            </a:r>
            <a:r>
              <a:rPr lang="zh-CN" altLang="en-US" dirty="0" smtClean="0"/>
              <a:t>评价</a:t>
            </a:r>
            <a:endParaRPr lang="en-US" altLang="zh-CN" dirty="0" smtClean="0"/>
          </a:p>
          <a:p>
            <a:pPr eaLnBrk="1" hangingPunct="1">
              <a:lnSpc>
                <a:spcPct val="150000"/>
              </a:lnSpc>
            </a:pPr>
            <a:r>
              <a:rPr lang="zh-CN" altLang="en-US" dirty="0" smtClean="0"/>
              <a:t>思考练习</a:t>
            </a:r>
            <a:endParaRPr lang="zh-CN" altLang="en-US" dirty="0"/>
          </a:p>
          <a:p>
            <a:pPr eaLnBrk="1" hangingPunct="1">
              <a:lnSpc>
                <a:spcPct val="150000"/>
              </a:lnSpc>
            </a:pPr>
            <a:endParaRPr lang="zh-CN" altLang="en-US" dirty="0"/>
          </a:p>
        </p:txBody>
      </p:sp>
      <p:sp>
        <p:nvSpPr>
          <p:cNvPr id="4" name="日期占位符 3"/>
          <p:cNvSpPr>
            <a:spLocks noGrp="1"/>
          </p:cNvSpPr>
          <p:nvPr>
            <p:ph type="dt" sz="half"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825D0376-0169-405D-83A0-A5ADB284D8EC}" type="datetime1">
              <a:rPr kumimoji="0" lang="zh-CN" altLang="en-US" sz="900" b="0" i="0" u="none" strike="noStrike" kern="1200" cap="none" spc="0" normalizeH="0" baseline="0" noProof="0" smtClean="0">
                <a:ln>
                  <a:noFill/>
                </a:ln>
                <a:solidFill>
                  <a:schemeClr val="tx1">
                    <a:tint val="75000"/>
                  </a:schemeClr>
                </a:solidFill>
                <a:effectLst/>
                <a:uLnTx/>
                <a:uFillTx/>
                <a:latin typeface="+mn-lt"/>
                <a:ea typeface="+mn-ea"/>
                <a:cs typeface="+mn-cs"/>
              </a:rPr>
              <a:t>2019/2/21</a:t>
            </a:fld>
            <a:endParaRPr kumimoji="0" lang="en-US" altLang="zh-CN" sz="900" b="0" i="0" u="none" strike="noStrike" kern="1200" cap="none" spc="0" normalizeH="0" baseline="0" noProof="0">
              <a:ln>
                <a:noFill/>
              </a:ln>
              <a:solidFill>
                <a:schemeClr val="tx1">
                  <a:tint val="75000"/>
                </a:schemeClr>
              </a:solidFill>
              <a:effectLst/>
              <a:uLnTx/>
              <a:uFillTx/>
              <a:latin typeface="+mn-lt"/>
              <a:ea typeface="+mn-ea"/>
              <a:cs typeface="+mn-cs"/>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 calcmode="lin" valueType="num">
                                      <p:cBhvr additive="base">
                                        <p:cTn id="11"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1" end="1"/>
                                            </p:txEl>
                                          </p:spTgt>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 calcmode="lin" valueType="num">
                                      <p:cBhvr additive="base">
                                        <p:cTn id="15"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2" end="2"/>
                                            </p:txEl>
                                          </p:spTgt>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additive="base">
                                        <p:cTn id="19"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3" end="3"/>
                                            </p:txEl>
                                          </p:spTgt>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anim calcmode="lin" valueType="num">
                                      <p:cBhvr additive="base">
                                        <p:cTn id="23"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3">
                                            <p:txEl>
                                              <p:pRg st="4" end="4"/>
                                            </p:txEl>
                                          </p:spTgt>
                                        </p:tgtEl>
                                        <p:attrNameLst>
                                          <p:attrName>ppt_y</p:attrName>
                                        </p:attrNameLst>
                                      </p:cBhvr>
                                      <p:tavLst>
                                        <p:tav tm="0">
                                          <p:val>
                                            <p:strVal val="1+#ppt_h/2"/>
                                          </p:val>
                                        </p:tav>
                                        <p:tav tm="100000">
                                          <p:val>
                                            <p:strVal val="#ppt_y"/>
                                          </p:val>
                                        </p:tav>
                                      </p:tavLst>
                                    </p:anim>
                                  </p:childTnLst>
                                </p:cTn>
                              </p:par>
                              <p:par>
                                <p:cTn id="25" presetID="2" presetClass="entr" presetSubtype="4" fill="hold" nodeType="with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anim calcmode="lin" valueType="num">
                                      <p:cBhvr additive="base">
                                        <p:cTn id="2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pic>
        <p:nvPicPr>
          <p:cNvPr id="4" name="内容占位符 3"/>
          <p:cNvPicPr>
            <a:picLocks noGrp="1" noChangeAspect="1"/>
          </p:cNvPicPr>
          <p:nvPr>
            <p:ph idx="1"/>
          </p:nvPr>
        </p:nvPicPr>
        <p:blipFill>
          <a:blip r:embed="rId2"/>
          <a:stretch>
            <a:fillRect/>
          </a:stretch>
        </p:blipFill>
        <p:spPr>
          <a:xfrm>
            <a:off x="1743075" y="1842135"/>
            <a:ext cx="6384290" cy="3841115"/>
          </a:xfrm>
          <a:prstGeom prst="rect">
            <a:avLst/>
          </a:prstGeom>
        </p:spPr>
      </p:pic>
      <p:sp>
        <p:nvSpPr>
          <p:cNvPr id="5" name="文本框 4"/>
          <p:cNvSpPr txBox="1"/>
          <p:nvPr/>
        </p:nvSpPr>
        <p:spPr>
          <a:xfrm>
            <a:off x="1659255" y="1096645"/>
            <a:ext cx="2264410" cy="368300"/>
          </a:xfrm>
          <a:prstGeom prst="rect">
            <a:avLst/>
          </a:prstGeom>
          <a:noFill/>
        </p:spPr>
        <p:txBody>
          <a:bodyPr wrap="square" rtlCol="0">
            <a:spAutoFit/>
          </a:bodyPr>
          <a:lstStyle/>
          <a:p>
            <a:r>
              <a:rPr lang="zh-CN" altLang="en-US"/>
              <a:t>引言案例：</a:t>
            </a:r>
          </a:p>
        </p:txBody>
      </p:sp>
      <p:sp>
        <p:nvSpPr>
          <p:cNvPr id="3" name="日期占位符 2"/>
          <p:cNvSpPr>
            <a:spLocks noGrp="1"/>
          </p:cNvSpPr>
          <p:nvPr>
            <p:ph type="dt" sz="half"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1A20E859-0E0B-4F87-B54E-8C3678F835A6}" type="datetime1">
              <a:rPr kumimoji="0" lang="zh-CN" altLang="en-US" sz="900" b="0" i="0" u="none" strike="noStrike" kern="1200" cap="none" spc="0" normalizeH="0" baseline="0" noProof="0" smtClean="0">
                <a:ln>
                  <a:noFill/>
                </a:ln>
                <a:solidFill>
                  <a:schemeClr val="tx1">
                    <a:tint val="75000"/>
                  </a:schemeClr>
                </a:solidFill>
                <a:effectLst/>
                <a:uLnTx/>
                <a:uFillTx/>
                <a:latin typeface="+mn-lt"/>
                <a:ea typeface="+mn-ea"/>
                <a:cs typeface="+mn-cs"/>
              </a:rPr>
              <a:t>2019/2/21</a:t>
            </a:fld>
            <a:endParaRPr kumimoji="0" lang="en-US" altLang="zh-CN" sz="900" b="0" i="0" u="none" strike="noStrike" kern="1200" cap="none" spc="0" normalizeH="0" baseline="0" noProof="0">
              <a:ln>
                <a:noFill/>
              </a:ln>
              <a:solidFill>
                <a:schemeClr val="tx1">
                  <a:tint val="75000"/>
                </a:schemeClr>
              </a:solidFill>
              <a:effectLst/>
              <a:uLnTx/>
              <a:uFillTx/>
              <a:latin typeface="+mn-lt"/>
              <a:ea typeface="+mn-ea"/>
              <a:cs typeface="+mn-cs"/>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5" name="标题 4"/>
          <p:cNvSpPr>
            <a:spLocks noGrp="1"/>
          </p:cNvSpPr>
          <p:nvPr>
            <p:ph type="title"/>
          </p:nvPr>
        </p:nvSpPr>
        <p:spPr/>
        <p:txBody>
          <a:bodyPr/>
          <a:lstStyle/>
          <a:p>
            <a:endParaRPr lang="zh-CN" altLang="en-US"/>
          </a:p>
        </p:txBody>
      </p:sp>
      <p:sp>
        <p:nvSpPr>
          <p:cNvPr id="27650" name="Rectangle 3"/>
          <p:cNvSpPr>
            <a:spLocks noGrp="1"/>
          </p:cNvSpPr>
          <p:nvPr>
            <p:ph idx="1" hasCustomPrompt="1"/>
          </p:nvPr>
        </p:nvSpPr>
        <p:spPr>
          <a:ln/>
        </p:spPr>
        <p:txBody>
          <a:bodyPr wrap="square" lIns="91440" tIns="45720" rIns="91440" bIns="45720" anchor="t"/>
          <a:lstStyle/>
          <a:p>
            <a:pPr eaLnBrk="1" hangingPunct="1">
              <a:lnSpc>
                <a:spcPct val="150000"/>
              </a:lnSpc>
            </a:pPr>
            <a:r>
              <a:rPr lang="zh-CN" altLang="en-US" sz="2000" dirty="0">
                <a:cs typeface="华文中宋" panose="02010600040101010101" charset="-122"/>
              </a:rPr>
              <a:t>如果是一份访问问卷，则还应在问卷附信或引言的下方印上其他相关内容。例如：</a:t>
            </a:r>
          </a:p>
          <a:p>
            <a:pPr eaLnBrk="1" hangingPunct="1">
              <a:lnSpc>
                <a:spcPct val="150000"/>
              </a:lnSpc>
              <a:buFont typeface="Wingdings" panose="05000000000000000000" pitchFamily="2" charset="2"/>
              <a:buNone/>
            </a:pPr>
            <a:r>
              <a:rPr lang="zh-CN" altLang="en-US" sz="2000" dirty="0">
                <a:cs typeface="华文中宋" panose="02010600040101010101" charset="-122"/>
              </a:rPr>
              <a:t>调查时间：</a:t>
            </a:r>
            <a:r>
              <a:rPr lang="en-US" altLang="zh-CN" sz="2000" dirty="0">
                <a:cs typeface="华文中宋" panose="02010600040101010101" charset="-122"/>
              </a:rPr>
              <a:t>___</a:t>
            </a:r>
            <a:r>
              <a:rPr lang="zh-CN" altLang="en-US" sz="2000" dirty="0">
                <a:cs typeface="华文中宋" panose="02010600040101010101" charset="-122"/>
              </a:rPr>
              <a:t>年</a:t>
            </a:r>
            <a:r>
              <a:rPr lang="en-US" altLang="zh-CN" sz="2000" dirty="0">
                <a:cs typeface="华文中宋" panose="02010600040101010101" charset="-122"/>
              </a:rPr>
              <a:t>___</a:t>
            </a:r>
            <a:r>
              <a:rPr lang="zh-CN" altLang="en-US" sz="2000" dirty="0">
                <a:cs typeface="华文中宋" panose="02010600040101010101" charset="-122"/>
              </a:rPr>
              <a:t>月</a:t>
            </a:r>
            <a:r>
              <a:rPr lang="en-US" altLang="zh-CN" sz="2000" dirty="0">
                <a:cs typeface="华文中宋" panose="02010600040101010101" charset="-122"/>
              </a:rPr>
              <a:t>__</a:t>
            </a:r>
            <a:r>
              <a:rPr lang="zh-CN" altLang="en-US" sz="2000" dirty="0">
                <a:cs typeface="华文中宋" panose="02010600040101010101" charset="-122"/>
              </a:rPr>
              <a:t>日   </a:t>
            </a:r>
          </a:p>
          <a:p>
            <a:pPr eaLnBrk="1" hangingPunct="1">
              <a:lnSpc>
                <a:spcPct val="150000"/>
              </a:lnSpc>
              <a:buFont typeface="Wingdings" panose="05000000000000000000" pitchFamily="2" charset="2"/>
              <a:buNone/>
            </a:pPr>
            <a:r>
              <a:rPr lang="zh-CN" altLang="en-US" sz="2000" dirty="0">
                <a:cs typeface="华文中宋" panose="02010600040101010101" charset="-122"/>
              </a:rPr>
              <a:t>问卷编号：</a:t>
            </a:r>
            <a:r>
              <a:rPr lang="en-US" altLang="zh-CN" sz="2000" dirty="0">
                <a:cs typeface="华文中宋" panose="02010600040101010101" charset="-122"/>
              </a:rPr>
              <a:t>____</a:t>
            </a:r>
          </a:p>
          <a:p>
            <a:pPr eaLnBrk="1" hangingPunct="1">
              <a:lnSpc>
                <a:spcPct val="150000"/>
              </a:lnSpc>
              <a:buFont typeface="Wingdings" panose="05000000000000000000" pitchFamily="2" charset="2"/>
              <a:buNone/>
            </a:pPr>
            <a:r>
              <a:rPr lang="zh-CN" altLang="en-US" sz="2000" dirty="0">
                <a:cs typeface="华文中宋" panose="02010600040101010101" charset="-122"/>
              </a:rPr>
              <a:t>调查者姓名：</a:t>
            </a:r>
            <a:r>
              <a:rPr lang="en-US" altLang="zh-CN" sz="2000" dirty="0">
                <a:cs typeface="华文中宋" panose="02010600040101010101" charset="-122"/>
              </a:rPr>
              <a:t>_____</a:t>
            </a:r>
          </a:p>
          <a:p>
            <a:pPr eaLnBrk="1" hangingPunct="1">
              <a:lnSpc>
                <a:spcPct val="150000"/>
              </a:lnSpc>
              <a:buFont typeface="Wingdings" panose="05000000000000000000" pitchFamily="2" charset="2"/>
              <a:buNone/>
            </a:pPr>
            <a:r>
              <a:rPr lang="zh-CN" altLang="en-US" sz="2000" dirty="0">
                <a:cs typeface="华文中宋" panose="02010600040101010101" charset="-122"/>
              </a:rPr>
              <a:t>被访问者合作情况：</a:t>
            </a:r>
            <a:r>
              <a:rPr lang="en-US" altLang="zh-CN" sz="2000" dirty="0">
                <a:cs typeface="华文中宋" panose="02010600040101010101" charset="-122"/>
              </a:rPr>
              <a:t>___________</a:t>
            </a:r>
          </a:p>
          <a:p>
            <a:pPr eaLnBrk="1" hangingPunct="1">
              <a:lnSpc>
                <a:spcPct val="150000"/>
              </a:lnSpc>
              <a:buFont typeface="Wingdings" panose="05000000000000000000" pitchFamily="2" charset="2"/>
              <a:buNone/>
            </a:pPr>
            <a:r>
              <a:rPr lang="zh-CN" altLang="en-US" sz="2000" dirty="0">
                <a:cs typeface="华文中宋" panose="02010600040101010101" charset="-122"/>
              </a:rPr>
              <a:t>核查员姓名：</a:t>
            </a:r>
            <a:r>
              <a:rPr lang="en-US" altLang="zh-CN" sz="2000" dirty="0">
                <a:cs typeface="华文中宋" panose="02010600040101010101" charset="-122"/>
              </a:rPr>
              <a:t>___________</a:t>
            </a:r>
          </a:p>
          <a:p>
            <a:pPr eaLnBrk="1" hangingPunct="1"/>
            <a:endParaRPr lang="en-US" altLang="zh-CN" sz="2400" dirty="0">
              <a:cs typeface="华文中宋" panose="02010600040101010101" charset="-122"/>
            </a:endParaRPr>
          </a:p>
        </p:txBody>
      </p:sp>
      <p:sp>
        <p:nvSpPr>
          <p:cNvPr id="2" name="日期占位符 1"/>
          <p:cNvSpPr>
            <a:spLocks noGrp="1"/>
          </p:cNvSpPr>
          <p:nvPr>
            <p:ph type="dt" sz="half"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DEFF85D2-2C31-434F-A0D2-303A341BE5CC}" type="datetime1">
              <a:rPr kumimoji="0" lang="zh-CN" altLang="en-US" sz="900" b="0" i="0" u="none" strike="noStrike" kern="1200" cap="none" spc="0" normalizeH="0" baseline="0" noProof="0" smtClean="0">
                <a:ln>
                  <a:noFill/>
                </a:ln>
                <a:solidFill>
                  <a:schemeClr val="tx1">
                    <a:tint val="75000"/>
                  </a:schemeClr>
                </a:solidFill>
                <a:effectLst/>
                <a:uLnTx/>
                <a:uFillTx/>
                <a:latin typeface="+mn-lt"/>
                <a:ea typeface="+mn-ea"/>
                <a:cs typeface="+mn-cs"/>
              </a:rPr>
              <a:t>2019/2/21</a:t>
            </a:fld>
            <a:endParaRPr kumimoji="0" lang="en-US" altLang="zh-CN" sz="900" b="0" i="0" u="none" strike="noStrike" kern="1200" cap="none" spc="0" normalizeH="0" baseline="0" noProof="0">
              <a:ln>
                <a:noFill/>
              </a:ln>
              <a:solidFill>
                <a:schemeClr val="tx1">
                  <a:tint val="75000"/>
                </a:schemeClr>
              </a:solidFill>
              <a:effectLst/>
              <a:uLnTx/>
              <a:uFillTx/>
              <a:latin typeface="+mn-lt"/>
              <a:ea typeface="+mn-ea"/>
              <a:cs typeface="+mn-cs"/>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5" name="标题 4"/>
          <p:cNvSpPr>
            <a:spLocks noGrp="1"/>
          </p:cNvSpPr>
          <p:nvPr>
            <p:ph type="title"/>
          </p:nvPr>
        </p:nvSpPr>
        <p:spPr/>
        <p:txBody>
          <a:bodyPr/>
          <a:lstStyle/>
          <a:p>
            <a:endParaRPr lang="zh-CN" altLang="en-US"/>
          </a:p>
        </p:txBody>
      </p:sp>
      <p:sp>
        <p:nvSpPr>
          <p:cNvPr id="28674" name="Rectangle 3"/>
          <p:cNvSpPr>
            <a:spLocks noGrp="1"/>
          </p:cNvSpPr>
          <p:nvPr>
            <p:ph idx="1" hasCustomPrompt="1"/>
          </p:nvPr>
        </p:nvSpPr>
        <p:spPr>
          <a:ln/>
        </p:spPr>
        <p:txBody>
          <a:bodyPr wrap="square" lIns="91440" tIns="45720" rIns="91440" bIns="45720" anchor="t">
            <a:normAutofit fontScale="77500" lnSpcReduction="20000"/>
          </a:bodyPr>
          <a:lstStyle/>
          <a:p>
            <a:pPr eaLnBrk="1" hangingPunct="1">
              <a:lnSpc>
                <a:spcPct val="150000"/>
              </a:lnSpc>
              <a:buFont typeface="Wingdings" panose="05000000000000000000" pitchFamily="2" charset="2"/>
              <a:buNone/>
            </a:pPr>
            <a:r>
              <a:rPr lang="zh-CN" altLang="en-US" sz="2400" dirty="0">
                <a:cs typeface="华文中宋" panose="02010600040101010101" charset="-122"/>
              </a:rPr>
              <a:t>三、指导语</a:t>
            </a:r>
          </a:p>
          <a:p>
            <a:pPr eaLnBrk="1" hangingPunct="1">
              <a:lnSpc>
                <a:spcPct val="150000"/>
              </a:lnSpc>
            </a:pPr>
            <a:r>
              <a:rPr lang="zh-CN" altLang="en-US" sz="2400" dirty="0">
                <a:cs typeface="华文中宋" panose="02010600040101010101" charset="-122"/>
              </a:rPr>
              <a:t>指导语是用来告诉调查对象如何正确填答问卷,或提示调查者如何正确完成问卷的方法和要求的语句。</a:t>
            </a:r>
          </a:p>
          <a:p>
            <a:pPr eaLnBrk="1" hangingPunct="1">
              <a:lnSpc>
                <a:spcPct val="150000"/>
              </a:lnSpc>
            </a:pPr>
            <a:r>
              <a:rPr lang="zh-CN" altLang="en-US" sz="2400" dirty="0">
                <a:cs typeface="华文中宋" panose="02010600040101010101" charset="-122"/>
              </a:rPr>
              <a:t>具有一般指导意义的指导语,可以放在引言或附信中,并标有“填答说明”的标题,其作用是对填答的方法、要求、注意事项等作一个总的说明。具有特殊填答要求的指导语,可以放在问题的后面。</a:t>
            </a:r>
          </a:p>
          <a:p>
            <a:pPr eaLnBrk="1" hangingPunct="1">
              <a:lnSpc>
                <a:spcPct val="150000"/>
              </a:lnSpc>
            </a:pPr>
            <a:r>
              <a:rPr lang="zh-CN" altLang="en-US" sz="2400" dirty="0">
                <a:cs typeface="华文中宋" panose="02010600040101010101" charset="-122"/>
              </a:rPr>
              <a:t>指导语的主要作用是:</a:t>
            </a:r>
          </a:p>
          <a:p>
            <a:pPr eaLnBrk="1" hangingPunct="1">
              <a:lnSpc>
                <a:spcPct val="150000"/>
              </a:lnSpc>
            </a:pPr>
            <a:r>
              <a:rPr lang="en-US" altLang="zh-CN" sz="2400" dirty="0">
                <a:cs typeface="华文中宋" panose="02010600040101010101" charset="-122"/>
              </a:rPr>
              <a:t>1. </a:t>
            </a:r>
            <a:r>
              <a:rPr lang="zh-CN" altLang="en-US" sz="2400" dirty="0">
                <a:cs typeface="华文中宋" panose="02010600040101010101" charset="-122"/>
              </a:rPr>
              <a:t>限定问题选择或填答的范围。</a:t>
            </a:r>
          </a:p>
          <a:p>
            <a:pPr eaLnBrk="1" hangingPunct="1">
              <a:lnSpc>
                <a:spcPct val="150000"/>
              </a:lnSpc>
            </a:pPr>
            <a:r>
              <a:rPr lang="en-US" altLang="zh-CN" sz="2400" dirty="0">
                <a:cs typeface="华文中宋" panose="02010600040101010101" charset="-122"/>
              </a:rPr>
              <a:t>2. </a:t>
            </a:r>
            <a:r>
              <a:rPr lang="zh-CN" altLang="en-US" sz="2400" dirty="0">
                <a:cs typeface="华文中宋" panose="02010600040101010101" charset="-122"/>
              </a:rPr>
              <a:t>提出问题填答的方法。</a:t>
            </a:r>
          </a:p>
          <a:p>
            <a:pPr eaLnBrk="1" hangingPunct="1">
              <a:lnSpc>
                <a:spcPct val="150000"/>
              </a:lnSpc>
            </a:pPr>
            <a:r>
              <a:rPr lang="en-US" altLang="zh-CN" sz="2400" dirty="0">
                <a:cs typeface="华文中宋" panose="02010600040101010101" charset="-122"/>
              </a:rPr>
              <a:t>3. </a:t>
            </a:r>
            <a:r>
              <a:rPr lang="zh-CN" altLang="en-US" sz="2400" dirty="0">
                <a:cs typeface="华文中宋" panose="02010600040101010101" charset="-122"/>
              </a:rPr>
              <a:t>提出问题填答的要求。</a:t>
            </a:r>
          </a:p>
          <a:p>
            <a:pPr eaLnBrk="1" hangingPunct="1">
              <a:lnSpc>
                <a:spcPct val="150000"/>
              </a:lnSpc>
            </a:pPr>
            <a:r>
              <a:rPr lang="en-US" altLang="zh-CN" sz="2400" dirty="0">
                <a:cs typeface="华文中宋" panose="02010600040101010101" charset="-122"/>
              </a:rPr>
              <a:t>4. </a:t>
            </a:r>
            <a:r>
              <a:rPr lang="zh-CN" altLang="en-US" sz="2400" dirty="0">
                <a:cs typeface="华文中宋" panose="02010600040101010101" charset="-122"/>
              </a:rPr>
              <a:t>指出问卷填答的次序。</a:t>
            </a:r>
          </a:p>
        </p:txBody>
      </p:sp>
      <p:sp>
        <p:nvSpPr>
          <p:cNvPr id="2" name="日期占位符 1"/>
          <p:cNvSpPr>
            <a:spLocks noGrp="1"/>
          </p:cNvSpPr>
          <p:nvPr>
            <p:ph type="dt" sz="half"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FC1C1A88-5BCD-4BC7-9362-38E9ACFDE2E0}" type="datetime1">
              <a:rPr kumimoji="0" lang="zh-CN" altLang="en-US" sz="900" b="0" i="0" u="none" strike="noStrike" kern="1200" cap="none" spc="0" normalizeH="0" baseline="0" noProof="0" smtClean="0">
                <a:ln>
                  <a:noFill/>
                </a:ln>
                <a:solidFill>
                  <a:schemeClr val="tx1">
                    <a:tint val="75000"/>
                  </a:schemeClr>
                </a:solidFill>
                <a:effectLst/>
                <a:uLnTx/>
                <a:uFillTx/>
                <a:latin typeface="+mn-lt"/>
                <a:ea typeface="+mn-ea"/>
                <a:cs typeface="+mn-cs"/>
              </a:rPr>
              <a:t>2019/2/21</a:t>
            </a:fld>
            <a:endParaRPr kumimoji="0" lang="en-US" altLang="zh-CN" sz="900" b="0" i="0" u="none" strike="noStrike" kern="1200" cap="none" spc="0" normalizeH="0" baseline="0" noProof="0">
              <a:ln>
                <a:noFill/>
              </a:ln>
              <a:solidFill>
                <a:schemeClr val="tx1">
                  <a:tint val="75000"/>
                </a:schemeClr>
              </a:solidFill>
              <a:effectLst/>
              <a:uLnTx/>
              <a:uFillTx/>
              <a:latin typeface="+mn-lt"/>
              <a:ea typeface="+mn-ea"/>
              <a:cs typeface="+mn-cs"/>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5" name="标题 4"/>
          <p:cNvSpPr>
            <a:spLocks noGrp="1"/>
          </p:cNvSpPr>
          <p:nvPr>
            <p:ph type="title"/>
          </p:nvPr>
        </p:nvSpPr>
        <p:spPr/>
        <p:txBody>
          <a:bodyPr/>
          <a:lstStyle/>
          <a:p>
            <a:endParaRPr lang="zh-CN" altLang="en-US"/>
          </a:p>
        </p:txBody>
      </p:sp>
      <p:sp>
        <p:nvSpPr>
          <p:cNvPr id="35842" name="Rectangle 3"/>
          <p:cNvSpPr>
            <a:spLocks noGrp="1"/>
          </p:cNvSpPr>
          <p:nvPr>
            <p:ph idx="1" hasCustomPrompt="1"/>
          </p:nvPr>
        </p:nvSpPr>
        <p:spPr>
          <a:ln/>
        </p:spPr>
        <p:txBody>
          <a:bodyPr wrap="square" lIns="91440" tIns="45720" rIns="91440" bIns="45720" anchor="t">
            <a:normAutofit fontScale="92500" lnSpcReduction="10000"/>
          </a:bodyPr>
          <a:lstStyle/>
          <a:p>
            <a:pPr eaLnBrk="1" hangingPunct="1">
              <a:lnSpc>
                <a:spcPct val="150000"/>
              </a:lnSpc>
              <a:buFont typeface="Wingdings" panose="05000000000000000000" pitchFamily="2" charset="2"/>
              <a:buNone/>
            </a:pPr>
            <a:r>
              <a:rPr lang="zh-CN" altLang="en-US" sz="2400" dirty="0"/>
              <a:t>四、问卷题条</a:t>
            </a:r>
          </a:p>
          <a:p>
            <a:pPr eaLnBrk="1" hangingPunct="1">
              <a:lnSpc>
                <a:spcPct val="150000"/>
              </a:lnSpc>
              <a:buFont typeface="Wingdings" panose="05000000000000000000" pitchFamily="2" charset="2"/>
              <a:buNone/>
            </a:pPr>
            <a:r>
              <a:rPr lang="zh-CN" altLang="en-US" sz="2400" dirty="0"/>
              <a:t>问卷题条,是指调查问卷中一个一个的问题或题项,它是调查问卷的主体部分。</a:t>
            </a:r>
          </a:p>
          <a:p>
            <a:pPr eaLnBrk="1" hangingPunct="1">
              <a:lnSpc>
                <a:spcPct val="150000"/>
              </a:lnSpc>
              <a:buFont typeface="Wingdings" panose="05000000000000000000" pitchFamily="2" charset="2"/>
              <a:buNone/>
            </a:pPr>
            <a:r>
              <a:rPr lang="zh-CN" altLang="en-US" sz="2400" b="1" dirty="0"/>
              <a:t>（一）封闭型题条</a:t>
            </a:r>
          </a:p>
          <a:p>
            <a:pPr eaLnBrk="1" hangingPunct="1">
              <a:lnSpc>
                <a:spcPct val="150000"/>
              </a:lnSpc>
              <a:buFont typeface="Wingdings" panose="05000000000000000000" pitchFamily="2" charset="2"/>
              <a:buNone/>
            </a:pPr>
            <a:r>
              <a:rPr lang="en-US" altLang="zh-CN" sz="2400" dirty="0"/>
              <a:t>1</a:t>
            </a:r>
            <a:r>
              <a:rPr lang="zh-CN" altLang="en-US" sz="2400" dirty="0"/>
              <a:t>．填空式题条</a:t>
            </a:r>
          </a:p>
          <a:p>
            <a:pPr eaLnBrk="1" hangingPunct="1">
              <a:lnSpc>
                <a:spcPct val="150000"/>
              </a:lnSpc>
              <a:buFont typeface="Wingdings" panose="05000000000000000000" pitchFamily="2" charset="2"/>
              <a:buNone/>
            </a:pPr>
            <a:r>
              <a:rPr lang="zh-CN" altLang="en-US" sz="2400" dirty="0"/>
              <a:t>例如：</a:t>
            </a:r>
          </a:p>
          <a:p>
            <a:pPr eaLnBrk="1" hangingPunct="1">
              <a:lnSpc>
                <a:spcPct val="150000"/>
              </a:lnSpc>
              <a:buFont typeface="Wingdings" panose="05000000000000000000" pitchFamily="2" charset="2"/>
              <a:buNone/>
            </a:pPr>
            <a:r>
              <a:rPr lang="zh-CN" altLang="en-US" sz="2400" dirty="0"/>
              <a:t>（</a:t>
            </a:r>
            <a:r>
              <a:rPr lang="en-US" altLang="zh-CN" sz="2400" dirty="0"/>
              <a:t>1</a:t>
            </a:r>
            <a:r>
              <a:rPr lang="zh-CN" altLang="en-US" sz="2400" dirty="0"/>
              <a:t>）请问您家有几口人？</a:t>
            </a:r>
            <a:r>
              <a:rPr lang="en-US" altLang="zh-CN" sz="2400" dirty="0"/>
              <a:t>__</a:t>
            </a:r>
            <a:r>
              <a:rPr lang="zh-CN" altLang="en-US" sz="2400" dirty="0"/>
              <a:t>口；</a:t>
            </a:r>
          </a:p>
          <a:p>
            <a:pPr eaLnBrk="1" hangingPunct="1">
              <a:lnSpc>
                <a:spcPct val="150000"/>
              </a:lnSpc>
              <a:buFont typeface="Wingdings" panose="05000000000000000000" pitchFamily="2" charset="2"/>
              <a:buNone/>
            </a:pPr>
            <a:r>
              <a:rPr lang="zh-CN" altLang="en-US" sz="2400" dirty="0"/>
              <a:t>（</a:t>
            </a:r>
            <a:r>
              <a:rPr lang="en-US" altLang="zh-CN" sz="2400" dirty="0"/>
              <a:t>2</a:t>
            </a:r>
            <a:r>
              <a:rPr lang="zh-CN" altLang="en-US" sz="2400" dirty="0"/>
              <a:t>）您的年龄多大？</a:t>
            </a:r>
            <a:r>
              <a:rPr lang="en-US" altLang="zh-CN" sz="2400" dirty="0"/>
              <a:t>____</a:t>
            </a:r>
            <a:r>
              <a:rPr lang="zh-CN" altLang="en-US" sz="2400" dirty="0"/>
              <a:t>岁；</a:t>
            </a:r>
          </a:p>
          <a:p>
            <a:pPr eaLnBrk="1" hangingPunct="1">
              <a:lnSpc>
                <a:spcPct val="150000"/>
              </a:lnSpc>
              <a:buFont typeface="Wingdings" panose="05000000000000000000" pitchFamily="2" charset="2"/>
              <a:buNone/>
            </a:pPr>
            <a:r>
              <a:rPr lang="zh-CN" altLang="en-US" sz="2400" dirty="0"/>
              <a:t>（</a:t>
            </a:r>
            <a:r>
              <a:rPr lang="en-US" altLang="zh-CN" sz="2400" dirty="0"/>
              <a:t>3</a:t>
            </a:r>
            <a:r>
              <a:rPr lang="zh-CN" altLang="en-US" sz="2400" dirty="0"/>
              <a:t>）您家住宅的建筑面积有</a:t>
            </a:r>
            <a:r>
              <a:rPr lang="en-US" altLang="zh-CN" sz="2400" dirty="0"/>
              <a:t>___</a:t>
            </a:r>
            <a:r>
              <a:rPr lang="zh-CN" altLang="en-US" sz="2400" dirty="0"/>
              <a:t>平方米。</a:t>
            </a:r>
          </a:p>
        </p:txBody>
      </p:sp>
      <p:sp>
        <p:nvSpPr>
          <p:cNvPr id="2" name="日期占位符 1"/>
          <p:cNvSpPr>
            <a:spLocks noGrp="1"/>
          </p:cNvSpPr>
          <p:nvPr>
            <p:ph type="dt" sz="half"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F1723FAD-85E6-4BAE-99CD-3376412F4E5B}" type="datetime1">
              <a:rPr kumimoji="0" lang="zh-CN" altLang="en-US" sz="900" b="0" i="0" u="none" strike="noStrike" kern="1200" cap="none" spc="0" normalizeH="0" baseline="0" noProof="0" smtClean="0">
                <a:ln>
                  <a:noFill/>
                </a:ln>
                <a:solidFill>
                  <a:schemeClr val="tx1">
                    <a:tint val="75000"/>
                  </a:schemeClr>
                </a:solidFill>
                <a:effectLst/>
                <a:uLnTx/>
                <a:uFillTx/>
                <a:latin typeface="+mn-lt"/>
                <a:ea typeface="+mn-ea"/>
                <a:cs typeface="+mn-cs"/>
              </a:rPr>
              <a:t>2019/2/21</a:t>
            </a:fld>
            <a:endParaRPr kumimoji="0" lang="en-US" altLang="zh-CN" sz="900" b="0" i="0" u="none" strike="noStrike" kern="1200" cap="none" spc="0" normalizeH="0" baseline="0" noProof="0">
              <a:ln>
                <a:noFill/>
              </a:ln>
              <a:solidFill>
                <a:schemeClr val="tx1">
                  <a:tint val="75000"/>
                </a:schemeClr>
              </a:solidFill>
              <a:effectLst/>
              <a:uLnTx/>
              <a:uFillTx/>
              <a:latin typeface="+mn-lt"/>
              <a:ea typeface="+mn-ea"/>
              <a:cs typeface="+mn-cs"/>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p:txBody>
          <a:bodyPr>
            <a:normAutofit/>
          </a:bodyPr>
          <a:lstStyle/>
          <a:p>
            <a:r>
              <a:rPr lang="zh-CN" altLang="en-US">
                <a:sym typeface="+mn-ea"/>
              </a:rPr>
              <a:t>2.单选式题条</a:t>
            </a:r>
          </a:p>
          <a:p>
            <a:r>
              <a:rPr lang="zh-CN" altLang="en-US">
                <a:solidFill>
                  <a:srgbClr val="FF0000"/>
                </a:solidFill>
              </a:rPr>
              <a:t>两项式单选题条</a:t>
            </a:r>
            <a:r>
              <a:rPr lang="zh-CN" altLang="en-US"/>
              <a:t>：</a:t>
            </a:r>
          </a:p>
          <a:p>
            <a:pPr marL="405130" indent="-342900">
              <a:buFont typeface="Arial" panose="020B0604020202020204" pitchFamily="34" charset="0"/>
              <a:buChar char="•"/>
            </a:pPr>
            <a:r>
              <a:rPr lang="zh-CN" altLang="en-US"/>
              <a:t>您的户籍是在本村吗? </a:t>
            </a:r>
          </a:p>
          <a:p>
            <a:r>
              <a:rPr lang="zh-CN" altLang="en-US"/>
              <a:t>    A.是　　　B.否</a:t>
            </a:r>
          </a:p>
          <a:p>
            <a:pPr marL="405130" indent="-342900">
              <a:buFont typeface="Arial" panose="020B0604020202020204" pitchFamily="34" charset="0"/>
              <a:buChar char="•"/>
            </a:pPr>
            <a:r>
              <a:rPr lang="zh-CN" altLang="en-US"/>
              <a:t>您赞成在本村实行“减人不减地,增人不增地”的政策吗?</a:t>
            </a:r>
          </a:p>
          <a:p>
            <a:r>
              <a:rPr lang="zh-CN" altLang="en-US"/>
              <a:t>    A.赞成	B.不赞成</a:t>
            </a:r>
          </a:p>
        </p:txBody>
      </p:sp>
      <p:sp>
        <p:nvSpPr>
          <p:cNvPr id="4" name="日期占位符 3"/>
          <p:cNvSpPr>
            <a:spLocks noGrp="1"/>
          </p:cNvSpPr>
          <p:nvPr>
            <p:ph type="dt" sz="half"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937284DC-989E-4BB1-81BA-4B49252CAC15}" type="datetime1">
              <a:rPr kumimoji="0" lang="zh-CN" altLang="en-US" sz="900" b="0" i="0" u="none" strike="noStrike" kern="1200" cap="none" spc="0" normalizeH="0" baseline="0" noProof="0" smtClean="0">
                <a:ln>
                  <a:noFill/>
                </a:ln>
                <a:solidFill>
                  <a:schemeClr val="tx1">
                    <a:tint val="75000"/>
                  </a:schemeClr>
                </a:solidFill>
                <a:effectLst/>
                <a:uLnTx/>
                <a:uFillTx/>
                <a:latin typeface="+mn-lt"/>
                <a:ea typeface="+mn-ea"/>
                <a:cs typeface="+mn-cs"/>
              </a:rPr>
              <a:t>2019/2/21</a:t>
            </a:fld>
            <a:endParaRPr kumimoji="0" lang="en-US" altLang="zh-CN" sz="900" b="0" i="0" u="none" strike="noStrike" kern="1200" cap="none" spc="0" normalizeH="0" baseline="0" noProof="0">
              <a:ln>
                <a:noFill/>
              </a:ln>
              <a:solidFill>
                <a:schemeClr val="tx1">
                  <a:tint val="75000"/>
                </a:schemeClr>
              </a:solidFill>
              <a:effectLst/>
              <a:uLnTx/>
              <a:uFillTx/>
              <a:latin typeface="+mn-lt"/>
              <a:ea typeface="+mn-ea"/>
              <a:cs typeface="+mn-cs"/>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p:txBody>
          <a:bodyPr>
            <a:normAutofit fontScale="85000" lnSpcReduction="20000"/>
          </a:bodyPr>
          <a:lstStyle/>
          <a:p>
            <a:r>
              <a:rPr lang="zh-CN" altLang="en-US">
                <a:solidFill>
                  <a:srgbClr val="FF0000"/>
                </a:solidFill>
              </a:rPr>
              <a:t>多项式单选</a:t>
            </a:r>
            <a:r>
              <a:rPr lang="zh-CN" altLang="en-US"/>
              <a:t>题条：</a:t>
            </a:r>
          </a:p>
          <a:p>
            <a:pPr marL="347980" indent="-285750">
              <a:buFont typeface="Arial" panose="020B0604020202020204" pitchFamily="34" charset="0"/>
              <a:buChar char="•"/>
            </a:pPr>
            <a:r>
              <a:rPr lang="zh-CN" altLang="en-US"/>
              <a:t>您目前的家庭年收入水平大约为:</a:t>
            </a:r>
          </a:p>
          <a:p>
            <a:r>
              <a:rPr lang="zh-CN" altLang="en-US"/>
              <a:t>    A. 1 000元以下　B. 1 000~2 000元　　C. 2 000~3 000元</a:t>
            </a:r>
          </a:p>
          <a:p>
            <a:r>
              <a:rPr lang="zh-CN" altLang="en-US"/>
              <a:t>    D. 3 000~4 000元    E. 4 000~5 000元    F. 5 000~6 000元</a:t>
            </a:r>
          </a:p>
          <a:p>
            <a:r>
              <a:rPr lang="zh-CN" altLang="en-US"/>
              <a:t>    G. 6 000~7 000元	H. 7 000~8 000元    I. 8 000~9 000元</a:t>
            </a:r>
          </a:p>
          <a:p>
            <a:r>
              <a:rPr lang="zh-CN" altLang="en-US"/>
              <a:t>    J. 9 000~10 000元	K. 10 000~20 000元	L. 20 000元以上</a:t>
            </a:r>
          </a:p>
          <a:p>
            <a:pPr marL="347980" indent="-285750">
              <a:buFont typeface="Arial" panose="020B0604020202020204" pitchFamily="34" charset="0"/>
              <a:buChar char="•"/>
            </a:pPr>
            <a:r>
              <a:rPr lang="zh-CN" altLang="en-US"/>
              <a:t>您目前的家庭成员中,最高的受教育程度是:</a:t>
            </a:r>
          </a:p>
          <a:p>
            <a:r>
              <a:rPr lang="zh-CN" altLang="en-US"/>
              <a:t>    A.小学及以下  B.初中	C.高中   D.中专	E.大专	F.大学   G.研究生</a:t>
            </a:r>
          </a:p>
        </p:txBody>
      </p:sp>
      <p:sp>
        <p:nvSpPr>
          <p:cNvPr id="4" name="日期占位符 3"/>
          <p:cNvSpPr>
            <a:spLocks noGrp="1"/>
          </p:cNvSpPr>
          <p:nvPr>
            <p:ph type="dt" sz="half"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DE12F5F5-2E81-4F3A-BDC4-6EF11E21B87F}" type="datetime1">
              <a:rPr kumimoji="0" lang="zh-CN" altLang="en-US" sz="900" b="0" i="0" u="none" strike="noStrike" kern="1200" cap="none" spc="0" normalizeH="0" baseline="0" noProof="0" smtClean="0">
                <a:ln>
                  <a:noFill/>
                </a:ln>
                <a:solidFill>
                  <a:schemeClr val="tx1">
                    <a:tint val="75000"/>
                  </a:schemeClr>
                </a:solidFill>
                <a:effectLst/>
                <a:uLnTx/>
                <a:uFillTx/>
                <a:latin typeface="+mn-lt"/>
                <a:ea typeface="+mn-ea"/>
                <a:cs typeface="+mn-cs"/>
              </a:rPr>
              <a:t>2019/2/21</a:t>
            </a:fld>
            <a:endParaRPr kumimoji="0" lang="en-US" altLang="zh-CN" sz="900" b="0" i="0" u="none" strike="noStrike" kern="1200" cap="none" spc="0" normalizeH="0" baseline="0" noProof="0">
              <a:ln>
                <a:noFill/>
              </a:ln>
              <a:solidFill>
                <a:schemeClr val="tx1">
                  <a:tint val="75000"/>
                </a:schemeClr>
              </a:solidFill>
              <a:effectLst/>
              <a:uLnTx/>
              <a:uFillTx/>
              <a:latin typeface="+mn-lt"/>
              <a:ea typeface="+mn-ea"/>
              <a:cs typeface="+mn-cs"/>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5" name="标题 4"/>
          <p:cNvSpPr>
            <a:spLocks noGrp="1"/>
          </p:cNvSpPr>
          <p:nvPr>
            <p:ph type="title"/>
          </p:nvPr>
        </p:nvSpPr>
        <p:spPr/>
        <p:txBody>
          <a:bodyPr/>
          <a:lstStyle/>
          <a:p>
            <a:endParaRPr lang="zh-CN" altLang="en-US"/>
          </a:p>
        </p:txBody>
      </p:sp>
      <p:sp>
        <p:nvSpPr>
          <p:cNvPr id="36866" name="Rectangle 3"/>
          <p:cNvSpPr>
            <a:spLocks noGrp="1"/>
          </p:cNvSpPr>
          <p:nvPr>
            <p:ph idx="1" hasCustomPrompt="1"/>
          </p:nvPr>
        </p:nvSpPr>
        <p:spPr>
          <a:ln/>
        </p:spPr>
        <p:txBody>
          <a:bodyPr wrap="square" lIns="91440" tIns="45720" rIns="91440" bIns="45720" anchor="t">
            <a:normAutofit fontScale="90000"/>
          </a:bodyPr>
          <a:lstStyle/>
          <a:p>
            <a:pPr eaLnBrk="1" hangingPunct="1">
              <a:lnSpc>
                <a:spcPct val="150000"/>
              </a:lnSpc>
              <a:buFont typeface="Wingdings" panose="05000000000000000000" pitchFamily="2" charset="2"/>
              <a:buNone/>
            </a:pPr>
            <a:r>
              <a:rPr lang="zh-CN" altLang="en-US" sz="2000" dirty="0"/>
              <a:t>3.多项式多选题条</a:t>
            </a:r>
          </a:p>
          <a:p>
            <a:pPr eaLnBrk="1" hangingPunct="1">
              <a:lnSpc>
                <a:spcPct val="150000"/>
              </a:lnSpc>
              <a:buFont typeface="Wingdings" panose="05000000000000000000" pitchFamily="2" charset="2"/>
              <a:buNone/>
            </a:pPr>
            <a:r>
              <a:rPr lang="zh-CN" altLang="en-US" sz="2000" dirty="0">
                <a:solidFill>
                  <a:srgbClr val="FF0000"/>
                </a:solidFill>
              </a:rPr>
              <a:t>多项式无序多选</a:t>
            </a:r>
            <a:r>
              <a:rPr lang="zh-CN" altLang="en-US" sz="2000" dirty="0"/>
              <a:t>题条：</a:t>
            </a:r>
          </a:p>
          <a:p>
            <a:pPr marL="347980" indent="-285750" eaLnBrk="1" hangingPunct="1">
              <a:lnSpc>
                <a:spcPct val="150000"/>
              </a:lnSpc>
              <a:buFont typeface="Arial" panose="020B0604020202020204" pitchFamily="34" charset="0"/>
              <a:buChar char="•"/>
            </a:pPr>
            <a:r>
              <a:rPr lang="zh-CN" altLang="en-US" sz="2000" dirty="0"/>
              <a:t>您目前的家庭农业生产中都遇到哪些困难？（可以多选）</a:t>
            </a:r>
          </a:p>
          <a:p>
            <a:pPr eaLnBrk="1" hangingPunct="1">
              <a:lnSpc>
                <a:spcPct val="150000"/>
              </a:lnSpc>
              <a:buFont typeface="Wingdings" panose="05000000000000000000" pitchFamily="2" charset="2"/>
              <a:buNone/>
            </a:pPr>
            <a:r>
              <a:rPr lang="zh-CN" altLang="en-US" sz="2000" dirty="0"/>
              <a:t>□A.农资价格过高 </a:t>
            </a:r>
          </a:p>
          <a:p>
            <a:pPr eaLnBrk="1" hangingPunct="1">
              <a:lnSpc>
                <a:spcPct val="150000"/>
              </a:lnSpc>
              <a:buFont typeface="Wingdings" panose="05000000000000000000" pitchFamily="2" charset="2"/>
              <a:buNone/>
            </a:pPr>
            <a:r>
              <a:rPr lang="zh-CN" altLang="en-US" sz="2000" dirty="0"/>
              <a:t>□B.缺乏农业技术指导 </a:t>
            </a:r>
          </a:p>
          <a:p>
            <a:pPr eaLnBrk="1" hangingPunct="1">
              <a:lnSpc>
                <a:spcPct val="150000"/>
              </a:lnSpc>
              <a:buFont typeface="Wingdings" panose="05000000000000000000" pitchFamily="2" charset="2"/>
              <a:buNone/>
            </a:pPr>
            <a:r>
              <a:rPr lang="zh-CN" altLang="en-US" sz="2000" dirty="0"/>
              <a:t>□C.灌溉设施不足</a:t>
            </a:r>
          </a:p>
          <a:p>
            <a:pPr eaLnBrk="1" hangingPunct="1">
              <a:lnSpc>
                <a:spcPct val="150000"/>
              </a:lnSpc>
              <a:buFont typeface="Wingdings" panose="05000000000000000000" pitchFamily="2" charset="2"/>
              <a:buNone/>
            </a:pPr>
            <a:r>
              <a:rPr lang="zh-CN" altLang="en-US" sz="2000" dirty="0"/>
              <a:t>□D.地块过于分散</a:t>
            </a:r>
          </a:p>
          <a:p>
            <a:pPr eaLnBrk="1" hangingPunct="1">
              <a:lnSpc>
                <a:spcPct val="150000"/>
              </a:lnSpc>
              <a:buFont typeface="Wingdings" panose="05000000000000000000" pitchFamily="2" charset="2"/>
              <a:buNone/>
            </a:pPr>
            <a:r>
              <a:rPr lang="zh-CN" altLang="en-US" sz="2000" dirty="0"/>
              <a:t>□E.农产品运输渠道不畅</a:t>
            </a:r>
          </a:p>
          <a:p>
            <a:pPr eaLnBrk="1" hangingPunct="1">
              <a:lnSpc>
                <a:spcPct val="150000"/>
              </a:lnSpc>
              <a:buFont typeface="Wingdings" panose="05000000000000000000" pitchFamily="2" charset="2"/>
              <a:buNone/>
            </a:pPr>
            <a:r>
              <a:rPr lang="zh-CN" altLang="en-US" sz="2000" dirty="0"/>
              <a:t>□F.青壮年劳动力缺乏 </a:t>
            </a:r>
          </a:p>
          <a:p>
            <a:pPr eaLnBrk="1" hangingPunct="1">
              <a:lnSpc>
                <a:spcPct val="150000"/>
              </a:lnSpc>
              <a:buFont typeface="Wingdings" panose="05000000000000000000" pitchFamily="2" charset="2"/>
              <a:buNone/>
            </a:pPr>
            <a:r>
              <a:rPr lang="zh-CN" altLang="en-US" sz="2000" dirty="0"/>
              <a:t>□G.天气预报不及时</a:t>
            </a:r>
          </a:p>
        </p:txBody>
      </p:sp>
      <p:sp>
        <p:nvSpPr>
          <p:cNvPr id="2" name="日期占位符 1"/>
          <p:cNvSpPr>
            <a:spLocks noGrp="1"/>
          </p:cNvSpPr>
          <p:nvPr>
            <p:ph type="dt" sz="half"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A4E2F128-4996-447B-AC48-165B68E295BC}" type="datetime1">
              <a:rPr kumimoji="0" lang="zh-CN" altLang="en-US" sz="900" b="0" i="0" u="none" strike="noStrike" kern="1200" cap="none" spc="0" normalizeH="0" baseline="0" noProof="0" smtClean="0">
                <a:ln>
                  <a:noFill/>
                </a:ln>
                <a:solidFill>
                  <a:schemeClr val="tx1">
                    <a:tint val="75000"/>
                  </a:schemeClr>
                </a:solidFill>
                <a:effectLst/>
                <a:uLnTx/>
                <a:uFillTx/>
                <a:latin typeface="+mn-lt"/>
                <a:ea typeface="+mn-ea"/>
                <a:cs typeface="+mn-cs"/>
              </a:rPr>
              <a:t>2019/2/21</a:t>
            </a:fld>
            <a:endParaRPr kumimoji="0" lang="en-US" altLang="zh-CN" sz="900" b="0" i="0" u="none" strike="noStrike" kern="1200" cap="none" spc="0" normalizeH="0" baseline="0" noProof="0">
              <a:ln>
                <a:noFill/>
              </a:ln>
              <a:solidFill>
                <a:schemeClr val="tx1">
                  <a:tint val="75000"/>
                </a:schemeClr>
              </a:solidFill>
              <a:effectLst/>
              <a:uLnTx/>
              <a:uFillTx/>
              <a:latin typeface="+mn-lt"/>
              <a:ea typeface="+mn-ea"/>
              <a:cs typeface="+mn-cs"/>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p:txBody>
          <a:bodyPr>
            <a:normAutofit fontScale="85000" lnSpcReduction="20000"/>
          </a:bodyPr>
          <a:lstStyle/>
          <a:p>
            <a:r>
              <a:rPr lang="zh-CN" altLang="en-US">
                <a:solidFill>
                  <a:srgbClr val="FF0000"/>
                </a:solidFill>
              </a:rPr>
              <a:t>多项式有序多选</a:t>
            </a:r>
            <a:r>
              <a:rPr lang="zh-CN" altLang="en-US"/>
              <a:t>题条：</a:t>
            </a:r>
          </a:p>
          <a:p>
            <a:pPr marL="347980" indent="-285750">
              <a:buFont typeface="Arial" panose="020B0604020202020204" pitchFamily="34" charset="0"/>
              <a:buChar char="•"/>
            </a:pPr>
            <a:r>
              <a:rPr lang="zh-CN" altLang="en-US"/>
              <a:t>您目前的家庭农业生产中都遇到了哪些困难?(可以多选,并按困难程度给选择出来的答案编号为1,2,3,…)</a:t>
            </a:r>
          </a:p>
          <a:p>
            <a:r>
              <a:rPr lang="zh-CN" altLang="en-US"/>
              <a:t>□A.农资价格过高 </a:t>
            </a:r>
          </a:p>
          <a:p>
            <a:r>
              <a:rPr lang="zh-CN" altLang="en-US"/>
              <a:t>□B.缺乏农业技术指导 </a:t>
            </a:r>
          </a:p>
          <a:p>
            <a:r>
              <a:rPr lang="zh-CN" altLang="en-US"/>
              <a:t>□C.灌溉设施不足</a:t>
            </a:r>
          </a:p>
          <a:p>
            <a:r>
              <a:rPr lang="zh-CN" altLang="en-US"/>
              <a:t>□D.地块过于分散</a:t>
            </a:r>
          </a:p>
          <a:p>
            <a:r>
              <a:rPr lang="zh-CN" altLang="en-US"/>
              <a:t>□E.农产品运输渠道不畅</a:t>
            </a:r>
          </a:p>
          <a:p>
            <a:r>
              <a:rPr lang="zh-CN" altLang="en-US"/>
              <a:t>□F.青壮年劳动力缺乏 </a:t>
            </a:r>
          </a:p>
          <a:p>
            <a:r>
              <a:rPr lang="zh-CN" altLang="en-US"/>
              <a:t>□G.天气预报不及时</a:t>
            </a:r>
          </a:p>
        </p:txBody>
      </p:sp>
      <p:sp>
        <p:nvSpPr>
          <p:cNvPr id="4" name="日期占位符 3"/>
          <p:cNvSpPr>
            <a:spLocks noGrp="1"/>
          </p:cNvSpPr>
          <p:nvPr>
            <p:ph type="dt" sz="half"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EC558001-C0BD-4F03-A523-58121C9F8119}" type="datetime1">
              <a:rPr kumimoji="0" lang="zh-CN" altLang="en-US" sz="900" b="0" i="0" u="none" strike="noStrike" kern="1200" cap="none" spc="0" normalizeH="0" baseline="0" noProof="0" smtClean="0">
                <a:ln>
                  <a:noFill/>
                </a:ln>
                <a:solidFill>
                  <a:schemeClr val="tx1">
                    <a:tint val="75000"/>
                  </a:schemeClr>
                </a:solidFill>
                <a:effectLst/>
                <a:uLnTx/>
                <a:uFillTx/>
                <a:latin typeface="+mn-lt"/>
                <a:ea typeface="+mn-ea"/>
                <a:cs typeface="+mn-cs"/>
              </a:rPr>
              <a:t>2019/2/21</a:t>
            </a:fld>
            <a:endParaRPr kumimoji="0" lang="en-US" altLang="zh-CN" sz="900" b="0" i="0" u="none" strike="noStrike" kern="1200" cap="none" spc="0" normalizeH="0" baseline="0" noProof="0">
              <a:ln>
                <a:noFill/>
              </a:ln>
              <a:solidFill>
                <a:schemeClr val="tx1">
                  <a:tint val="75000"/>
                </a:schemeClr>
              </a:solidFill>
              <a:effectLst/>
              <a:uLnTx/>
              <a:uFillTx/>
              <a:latin typeface="+mn-lt"/>
              <a:ea typeface="+mn-ea"/>
              <a:cs typeface="+mn-cs"/>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pic>
        <p:nvPicPr>
          <p:cNvPr id="4" name="内容占位符 3"/>
          <p:cNvPicPr>
            <a:picLocks noGrp="1" noChangeAspect="1"/>
          </p:cNvPicPr>
          <p:nvPr>
            <p:ph idx="1"/>
          </p:nvPr>
        </p:nvPicPr>
        <p:blipFill>
          <a:blip r:embed="rId2"/>
          <a:srcRect r="20647"/>
          <a:stretch>
            <a:fillRect/>
          </a:stretch>
        </p:blipFill>
        <p:spPr>
          <a:xfrm>
            <a:off x="1551940" y="2131060"/>
            <a:ext cx="5215255" cy="2350135"/>
          </a:xfrm>
          <a:prstGeom prst="rect">
            <a:avLst/>
          </a:prstGeom>
        </p:spPr>
      </p:pic>
      <p:sp>
        <p:nvSpPr>
          <p:cNvPr id="5" name="文本框 4"/>
          <p:cNvSpPr txBox="1"/>
          <p:nvPr/>
        </p:nvSpPr>
        <p:spPr>
          <a:xfrm>
            <a:off x="1435735" y="1417955"/>
            <a:ext cx="3074035" cy="368300"/>
          </a:xfrm>
          <a:prstGeom prst="rect">
            <a:avLst/>
          </a:prstGeom>
          <a:noFill/>
        </p:spPr>
        <p:txBody>
          <a:bodyPr wrap="square" rtlCol="0">
            <a:spAutoFit/>
          </a:bodyPr>
          <a:lstStyle/>
          <a:p>
            <a:r>
              <a:rPr lang="en-US" altLang="zh-CN"/>
              <a:t>4. </a:t>
            </a:r>
            <a:r>
              <a:rPr lang="zh-CN" altLang="en-US"/>
              <a:t>矩阵式题条</a:t>
            </a:r>
          </a:p>
        </p:txBody>
      </p:sp>
      <p:sp>
        <p:nvSpPr>
          <p:cNvPr id="3" name="日期占位符 2"/>
          <p:cNvSpPr>
            <a:spLocks noGrp="1"/>
          </p:cNvSpPr>
          <p:nvPr>
            <p:ph type="dt" sz="half"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CE6D11B2-E755-4BB9-B7EE-CAEE19CC60E9}" type="datetime1">
              <a:rPr kumimoji="0" lang="zh-CN" altLang="en-US" sz="900" b="0" i="0" u="none" strike="noStrike" kern="1200" cap="none" spc="0" normalizeH="0" baseline="0" noProof="0" smtClean="0">
                <a:ln>
                  <a:noFill/>
                </a:ln>
                <a:solidFill>
                  <a:schemeClr val="tx1">
                    <a:tint val="75000"/>
                  </a:schemeClr>
                </a:solidFill>
                <a:effectLst/>
                <a:uLnTx/>
                <a:uFillTx/>
                <a:latin typeface="+mn-lt"/>
                <a:ea typeface="+mn-ea"/>
                <a:cs typeface="+mn-cs"/>
              </a:rPr>
              <a:t>2019/2/21</a:t>
            </a:fld>
            <a:endParaRPr kumimoji="0" lang="en-US" altLang="zh-CN" sz="900" b="0" i="0" u="none" strike="noStrike" kern="1200" cap="none" spc="0" normalizeH="0" baseline="0" noProof="0">
              <a:ln>
                <a:noFill/>
              </a:ln>
              <a:solidFill>
                <a:schemeClr val="tx1">
                  <a:tint val="75000"/>
                </a:schemeClr>
              </a:solidFill>
              <a:effectLst/>
              <a:uLnTx/>
              <a:uFillTx/>
              <a:latin typeface="+mn-lt"/>
              <a:ea typeface="+mn-ea"/>
              <a:cs typeface="+mn-cs"/>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pic>
        <p:nvPicPr>
          <p:cNvPr id="4" name="内容占位符 3"/>
          <p:cNvPicPr>
            <a:picLocks noGrp="1" noChangeAspect="1"/>
          </p:cNvPicPr>
          <p:nvPr>
            <p:ph idx="1"/>
          </p:nvPr>
        </p:nvPicPr>
        <p:blipFill>
          <a:blip r:embed="rId2"/>
          <a:srcRect r="15430"/>
          <a:stretch>
            <a:fillRect/>
          </a:stretch>
        </p:blipFill>
        <p:spPr>
          <a:xfrm>
            <a:off x="1898015" y="2216150"/>
            <a:ext cx="5828665" cy="2536190"/>
          </a:xfrm>
          <a:prstGeom prst="rect">
            <a:avLst/>
          </a:prstGeom>
        </p:spPr>
      </p:pic>
      <p:sp>
        <p:nvSpPr>
          <p:cNvPr id="5" name="文本框 4"/>
          <p:cNvSpPr txBox="1"/>
          <p:nvPr/>
        </p:nvSpPr>
        <p:spPr>
          <a:xfrm>
            <a:off x="1498600" y="1454785"/>
            <a:ext cx="2353310" cy="368300"/>
          </a:xfrm>
          <a:prstGeom prst="rect">
            <a:avLst/>
          </a:prstGeom>
          <a:noFill/>
        </p:spPr>
        <p:txBody>
          <a:bodyPr wrap="square" rtlCol="0">
            <a:spAutoFit/>
          </a:bodyPr>
          <a:lstStyle/>
          <a:p>
            <a:r>
              <a:rPr lang="en-US" altLang="zh-CN"/>
              <a:t>5. </a:t>
            </a:r>
            <a:r>
              <a:rPr lang="zh-CN" altLang="en-US"/>
              <a:t>表格式题条</a:t>
            </a:r>
          </a:p>
        </p:txBody>
      </p:sp>
      <p:sp>
        <p:nvSpPr>
          <p:cNvPr id="3" name="日期占位符 2"/>
          <p:cNvSpPr>
            <a:spLocks noGrp="1"/>
          </p:cNvSpPr>
          <p:nvPr>
            <p:ph type="dt" sz="half"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3CCA059A-ED34-4D52-8FDA-652FEDC3605D}" type="datetime1">
              <a:rPr kumimoji="0" lang="zh-CN" altLang="en-US" sz="900" b="0" i="0" u="none" strike="noStrike" kern="1200" cap="none" spc="0" normalizeH="0" baseline="0" noProof="0" smtClean="0">
                <a:ln>
                  <a:noFill/>
                </a:ln>
                <a:solidFill>
                  <a:schemeClr val="tx1">
                    <a:tint val="75000"/>
                  </a:schemeClr>
                </a:solidFill>
                <a:effectLst/>
                <a:uLnTx/>
                <a:uFillTx/>
                <a:latin typeface="+mn-lt"/>
                <a:ea typeface="+mn-ea"/>
                <a:cs typeface="+mn-cs"/>
              </a:rPr>
              <a:t>2019/2/21</a:t>
            </a:fld>
            <a:endParaRPr kumimoji="0" lang="en-US" altLang="zh-CN" sz="900" b="0" i="0" u="none" strike="noStrike" kern="1200" cap="none" spc="0" normalizeH="0" baseline="0" noProof="0">
              <a:ln>
                <a:noFill/>
              </a:ln>
              <a:solidFill>
                <a:schemeClr val="tx1">
                  <a:tint val="75000"/>
                </a:schemeClr>
              </a:solidFill>
              <a:effectLst/>
              <a:uLnTx/>
              <a:uFillTx/>
              <a:latin typeface="+mn-lt"/>
              <a:ea typeface="+mn-ea"/>
              <a:cs typeface="+mn-cs"/>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p:txBody>
          <a:bodyPr/>
          <a:lstStyle/>
          <a:p>
            <a:r>
              <a:rPr lang="zh-CN" altLang="en-US"/>
              <a:t>问卷调查法是调查者利用一份精心设计的调查问卷,由调查对象填写或者由调查对象回答、调查者填写的方式,进行资料搜集的方法。</a:t>
            </a:r>
          </a:p>
          <a:p>
            <a:r>
              <a:rPr lang="zh-CN" altLang="en-US"/>
              <a:t>问卷调查方法使用中的关键技术是问卷设计。问卷调查法是抽样调查和研究中的重要工具,只有设计一份符合调查研究目的和内容需要的完美问卷,才能使调查的结果达到研究需要的目的。</a:t>
            </a:r>
          </a:p>
        </p:txBody>
      </p:sp>
      <p:sp>
        <p:nvSpPr>
          <p:cNvPr id="4" name="日期占位符 3"/>
          <p:cNvSpPr>
            <a:spLocks noGrp="1"/>
          </p:cNvSpPr>
          <p:nvPr>
            <p:ph type="dt" sz="half"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4A3F93FD-5EA1-4EAC-AC52-07C960372C22}" type="datetime1">
              <a:rPr kumimoji="0" lang="zh-CN" altLang="en-US" sz="900" b="0" i="0" u="none" strike="noStrike" kern="1200" cap="none" spc="0" normalizeH="0" baseline="0" noProof="0" smtClean="0">
                <a:ln>
                  <a:noFill/>
                </a:ln>
                <a:solidFill>
                  <a:schemeClr val="tx1">
                    <a:tint val="75000"/>
                  </a:schemeClr>
                </a:solidFill>
                <a:effectLst/>
                <a:uLnTx/>
                <a:uFillTx/>
                <a:latin typeface="+mn-lt"/>
                <a:ea typeface="+mn-ea"/>
                <a:cs typeface="+mn-cs"/>
              </a:rPr>
              <a:t>2019/2/21</a:t>
            </a:fld>
            <a:endParaRPr kumimoji="0" lang="en-US" altLang="zh-CN" sz="900" b="0" i="0" u="none" strike="noStrike" kern="1200" cap="none" spc="0" normalizeH="0" baseline="0" noProof="0">
              <a:ln>
                <a:noFill/>
              </a:ln>
              <a:solidFill>
                <a:schemeClr val="tx1">
                  <a:tint val="75000"/>
                </a:schemeClr>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p:txBody>
          <a:bodyPr/>
          <a:lstStyle/>
          <a:p>
            <a:r>
              <a:rPr lang="zh-CN" altLang="en-US"/>
              <a:t>(二)开放型题条</a:t>
            </a:r>
          </a:p>
          <a:p>
            <a:r>
              <a:rPr lang="zh-CN" altLang="en-US"/>
              <a:t>开放型题条是指题条设计中仅仅包含问题,而不包含备选答案的题型。问题的答案由调查对象自由填写。例如：</a:t>
            </a:r>
          </a:p>
          <a:p>
            <a:pPr marL="405130" indent="-342900">
              <a:buFont typeface="Arial" panose="020B0604020202020204" pitchFamily="34" charset="0"/>
              <a:buChar char="•"/>
            </a:pPr>
            <a:r>
              <a:rPr lang="zh-CN" altLang="en-US"/>
              <a:t>您认为“农村土地二轮承包到期后，延长土地承包期是否可行？”</a:t>
            </a:r>
          </a:p>
        </p:txBody>
      </p:sp>
      <p:sp>
        <p:nvSpPr>
          <p:cNvPr id="4" name="日期占位符 3"/>
          <p:cNvSpPr>
            <a:spLocks noGrp="1"/>
          </p:cNvSpPr>
          <p:nvPr>
            <p:ph type="dt" sz="half"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37B71613-7F5C-4695-9602-FBC081BA6602}" type="datetime1">
              <a:rPr kumimoji="0" lang="zh-CN" altLang="en-US" sz="900" b="0" i="0" u="none" strike="noStrike" kern="1200" cap="none" spc="0" normalizeH="0" baseline="0" noProof="0" smtClean="0">
                <a:ln>
                  <a:noFill/>
                </a:ln>
                <a:solidFill>
                  <a:schemeClr val="tx1">
                    <a:tint val="75000"/>
                  </a:schemeClr>
                </a:solidFill>
                <a:effectLst/>
                <a:uLnTx/>
                <a:uFillTx/>
                <a:latin typeface="+mn-lt"/>
                <a:ea typeface="+mn-ea"/>
                <a:cs typeface="+mn-cs"/>
              </a:rPr>
              <a:t>2019/2/21</a:t>
            </a:fld>
            <a:endParaRPr kumimoji="0" lang="en-US" altLang="zh-CN" sz="900" b="0" i="0" u="none" strike="noStrike" kern="1200" cap="none" spc="0" normalizeH="0" baseline="0" noProof="0">
              <a:ln>
                <a:noFill/>
              </a:ln>
              <a:solidFill>
                <a:schemeClr val="tx1">
                  <a:tint val="75000"/>
                </a:schemeClr>
              </a:solidFill>
              <a:effectLst/>
              <a:uLnTx/>
              <a:uFillTx/>
              <a:latin typeface="+mn-lt"/>
              <a:ea typeface="+mn-ea"/>
              <a:cs typeface="+mn-cs"/>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p:txBody>
          <a:bodyPr>
            <a:normAutofit fontScale="87500" lnSpcReduction="20000"/>
          </a:bodyPr>
          <a:lstStyle/>
          <a:p>
            <a:r>
              <a:rPr lang="zh-CN" altLang="en-US"/>
              <a:t>(三)半封闭型题条</a:t>
            </a:r>
          </a:p>
          <a:p>
            <a:r>
              <a:rPr lang="zh-CN" altLang="en-US"/>
              <a:t>半封闭型题条综合了封闭型题条和开放型题条的优点,在一个题条中既包括了封闭型题条，又包括了开放型题条。两部分题条的设计存在相倚的关系。例如:</a:t>
            </a:r>
          </a:p>
          <a:p>
            <a:pPr marL="405130" indent="-342900">
              <a:buFont typeface="Arial" panose="020B0604020202020204" pitchFamily="34" charset="0"/>
              <a:buChar char="•"/>
            </a:pPr>
            <a:r>
              <a:rPr lang="zh-CN" altLang="en-US"/>
              <a:t>您认为“实行农村土地家庭承包经营制度30年不变”好不好?(请在适当的□内划“√”)</a:t>
            </a:r>
          </a:p>
          <a:p>
            <a:r>
              <a:rPr lang="zh-CN" altLang="en-US"/>
              <a:t>     A.好　　　□</a:t>
            </a:r>
          </a:p>
          <a:p>
            <a:r>
              <a:rPr lang="zh-CN" altLang="en-US"/>
              <a:t>     B.难说 	□</a:t>
            </a:r>
          </a:p>
          <a:p>
            <a:r>
              <a:rPr lang="zh-CN" altLang="en-US"/>
              <a:t>     C.不好 	□</a:t>
            </a:r>
          </a:p>
          <a:p>
            <a:r>
              <a:rPr lang="zh-CN" altLang="en-US"/>
              <a:t>     为什么?___________________________</a:t>
            </a:r>
          </a:p>
        </p:txBody>
      </p:sp>
      <p:sp>
        <p:nvSpPr>
          <p:cNvPr id="4" name="日期占位符 3"/>
          <p:cNvSpPr>
            <a:spLocks noGrp="1"/>
          </p:cNvSpPr>
          <p:nvPr>
            <p:ph type="dt" sz="half"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6657D3A0-88C8-43D8-8FE8-6126AB6FF19D}" type="datetime1">
              <a:rPr kumimoji="0" lang="zh-CN" altLang="en-US" sz="900" b="0" i="0" u="none" strike="noStrike" kern="1200" cap="none" spc="0" normalizeH="0" baseline="0" noProof="0" smtClean="0">
                <a:ln>
                  <a:noFill/>
                </a:ln>
                <a:solidFill>
                  <a:schemeClr val="tx1">
                    <a:tint val="75000"/>
                  </a:schemeClr>
                </a:solidFill>
                <a:effectLst/>
                <a:uLnTx/>
                <a:uFillTx/>
                <a:latin typeface="+mn-lt"/>
                <a:ea typeface="+mn-ea"/>
                <a:cs typeface="+mn-cs"/>
              </a:rPr>
              <a:t>2019/2/21</a:t>
            </a:fld>
            <a:endParaRPr kumimoji="0" lang="en-US" altLang="zh-CN" sz="900" b="0" i="0" u="none" strike="noStrike" kern="1200" cap="none" spc="0" normalizeH="0" baseline="0" noProof="0">
              <a:ln>
                <a:noFill/>
              </a:ln>
              <a:solidFill>
                <a:schemeClr val="tx1">
                  <a:tint val="75000"/>
                </a:schemeClr>
              </a:solidFill>
              <a:effectLst/>
              <a:uLnTx/>
              <a:uFillTx/>
              <a:latin typeface="+mn-lt"/>
              <a:ea typeface="+mn-ea"/>
              <a:cs typeface="+mn-cs"/>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p:txBody>
          <a:bodyPr>
            <a:normAutofit fontScale="80000" lnSpcReduction="10000"/>
          </a:bodyPr>
          <a:lstStyle/>
          <a:p>
            <a:r>
              <a:rPr lang="zh-CN" altLang="en-US" sz="2000"/>
              <a:t>五、问卷结束语</a:t>
            </a:r>
          </a:p>
          <a:p>
            <a:r>
              <a:rPr lang="zh-CN" altLang="en-US" sz="2000"/>
              <a:t>问卷的结束语一般采用两种表达方式:</a:t>
            </a:r>
          </a:p>
          <a:p>
            <a:r>
              <a:rPr lang="zh-CN" altLang="en-US" sz="2000"/>
              <a:t>（一）在调查问卷末尾,用简短的语言对被调查者的合作再次表示感谢,并请求被调查者复核填答好的调查问卷。这一表达方式的目的,在于显示调查者首尾一贯的礼貌,督促被调查者消除差错答案,保证问卷调查的质量。例如,我们可以在问卷末尾加上这样一段话，“我们衷心感谢您对我们此次问卷调查的支持与合作。为了保证资料的完整与翔实,请您再复核一下填答过的问卷。谢谢!”</a:t>
            </a:r>
          </a:p>
          <a:p>
            <a:r>
              <a:rPr lang="zh-CN" altLang="en-US" sz="2000"/>
              <a:t>（二）在问卷末尾,提出1~2个关于本次调查感受等方面的问题,征询被调查者的意见。例如,“您填完问卷后对我们这次调查有何感想?”或“您还有什么需要补充的吗?”等等。或者,可以提出本次调查研究中的一个重要问题,请被调查者发表评论。例如,“您在增加自家收入的过程中,遇到过哪些主要困难?请写在下面的空白处。”</a:t>
            </a:r>
          </a:p>
        </p:txBody>
      </p:sp>
      <p:sp>
        <p:nvSpPr>
          <p:cNvPr id="4" name="日期占位符 3"/>
          <p:cNvSpPr>
            <a:spLocks noGrp="1"/>
          </p:cNvSpPr>
          <p:nvPr>
            <p:ph type="dt" sz="half"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B69BD294-7B92-4498-98C5-38A16386AB0E}" type="datetime1">
              <a:rPr kumimoji="0" lang="zh-CN" altLang="en-US" sz="900" b="0" i="0" u="none" strike="noStrike" kern="1200" cap="none" spc="0" normalizeH="0" baseline="0" noProof="0" smtClean="0">
                <a:ln>
                  <a:noFill/>
                </a:ln>
                <a:solidFill>
                  <a:schemeClr val="tx1">
                    <a:tint val="75000"/>
                  </a:schemeClr>
                </a:solidFill>
                <a:effectLst/>
                <a:uLnTx/>
                <a:uFillTx/>
                <a:latin typeface="+mn-lt"/>
                <a:ea typeface="+mn-ea"/>
                <a:cs typeface="+mn-cs"/>
              </a:rPr>
              <a:t>2019/2/21</a:t>
            </a:fld>
            <a:endParaRPr kumimoji="0" lang="en-US" altLang="zh-CN" sz="900" b="0" i="0" u="none" strike="noStrike" kern="1200" cap="none" spc="0" normalizeH="0" baseline="0" noProof="0">
              <a:ln>
                <a:noFill/>
              </a:ln>
              <a:solidFill>
                <a:schemeClr val="tx1">
                  <a:tint val="75000"/>
                </a:schemeClr>
              </a:solidFill>
              <a:effectLst/>
              <a:uLnTx/>
              <a:uFillTx/>
              <a:latin typeface="+mn-lt"/>
              <a:ea typeface="+mn-ea"/>
              <a:cs typeface="+mn-cs"/>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5" name="标题 4"/>
          <p:cNvSpPr>
            <a:spLocks noGrp="1"/>
          </p:cNvSpPr>
          <p:nvPr>
            <p:ph type="title"/>
          </p:nvPr>
        </p:nvSpPr>
        <p:spPr/>
        <p:txBody>
          <a:bodyPr/>
          <a:lstStyle/>
          <a:p>
            <a:r>
              <a:rPr lang="zh-CN" altLang="en-US"/>
              <a:t>第四节  调查问卷中的问题</a:t>
            </a:r>
          </a:p>
        </p:txBody>
      </p:sp>
      <p:sp>
        <p:nvSpPr>
          <p:cNvPr id="45058" name="Rectangle 3"/>
          <p:cNvSpPr>
            <a:spLocks noGrp="1"/>
          </p:cNvSpPr>
          <p:nvPr>
            <p:ph idx="1" hasCustomPrompt="1"/>
          </p:nvPr>
        </p:nvSpPr>
        <p:spPr>
          <a:xfrm>
            <a:off x="1435608" y="1447800"/>
            <a:ext cx="7498080" cy="4789512"/>
          </a:xfrm>
          <a:ln/>
        </p:spPr>
        <p:txBody>
          <a:bodyPr wrap="square" lIns="91440" tIns="45720" rIns="91440" bIns="45720" anchor="t">
            <a:normAutofit fontScale="75000" lnSpcReduction="20000"/>
          </a:bodyPr>
          <a:lstStyle/>
          <a:p>
            <a:pPr eaLnBrk="1" hangingPunct="1">
              <a:buFont typeface="Wingdings" panose="05000000000000000000" pitchFamily="2" charset="2"/>
              <a:buNone/>
            </a:pPr>
            <a:r>
              <a:rPr lang="zh-CN" altLang="en-US" sz="2000" dirty="0"/>
              <a:t>一、问题的类型</a:t>
            </a:r>
          </a:p>
          <a:p>
            <a:pPr eaLnBrk="1" hangingPunct="1">
              <a:buFont typeface="Wingdings" panose="05000000000000000000" pitchFamily="2" charset="2"/>
              <a:buNone/>
            </a:pPr>
            <a:r>
              <a:rPr sz="2000" dirty="0"/>
              <a:t>(一)背景问题</a:t>
            </a:r>
          </a:p>
          <a:p>
            <a:pPr eaLnBrk="1" hangingPunct="1">
              <a:buFont typeface="Wingdings" panose="05000000000000000000" pitchFamily="2" charset="2"/>
              <a:buNone/>
            </a:pPr>
            <a:r>
              <a:rPr sz="2000" dirty="0"/>
              <a:t>背景问题,也称作特征问题,其主要是那些测量和询问调查对象基本情况的问题。</a:t>
            </a:r>
          </a:p>
          <a:p>
            <a:pPr eaLnBrk="1" hangingPunct="1">
              <a:buFont typeface="Wingdings" panose="05000000000000000000" pitchFamily="2" charset="2"/>
              <a:buNone/>
            </a:pPr>
            <a:r>
              <a:rPr sz="2000" dirty="0"/>
              <a:t>(二)行为问题</a:t>
            </a:r>
          </a:p>
          <a:p>
            <a:pPr eaLnBrk="1" hangingPunct="1">
              <a:buFont typeface="Wingdings" panose="05000000000000000000" pitchFamily="2" charset="2"/>
              <a:buNone/>
            </a:pPr>
            <a:r>
              <a:rPr sz="2000" dirty="0"/>
              <a:t>行为问题是用来测量和询问调查对象过去发生的或现在正在进行的某些事件和实施行动表现的问题。一般包括已经发生和正在发生的各种客观事实和行为情况</a:t>
            </a:r>
            <a:r>
              <a:rPr sz="2000" dirty="0" smtClean="0"/>
              <a:t>。例如</a:t>
            </a:r>
            <a:r>
              <a:rPr sz="2000" dirty="0"/>
              <a:t>:</a:t>
            </a:r>
          </a:p>
          <a:p>
            <a:pPr eaLnBrk="1" hangingPunct="1">
              <a:buFont typeface="Wingdings" panose="05000000000000000000" pitchFamily="2" charset="2"/>
              <a:buNone/>
            </a:pPr>
            <a:r>
              <a:rPr sz="2000" dirty="0"/>
              <a:t>“您(农民工朋友)最早是哪一年出来打工的?”</a:t>
            </a:r>
          </a:p>
          <a:p>
            <a:pPr eaLnBrk="1" hangingPunct="1">
              <a:buFont typeface="Wingdings" panose="05000000000000000000" pitchFamily="2" charset="2"/>
              <a:buNone/>
            </a:pPr>
            <a:r>
              <a:rPr sz="2000" dirty="0"/>
              <a:t>“您从事过哪些行业?”</a:t>
            </a:r>
          </a:p>
          <a:p>
            <a:pPr eaLnBrk="1" hangingPunct="1">
              <a:buFont typeface="Wingdings" panose="05000000000000000000" pitchFamily="2" charset="2"/>
              <a:buNone/>
            </a:pPr>
            <a:r>
              <a:rPr sz="2000" dirty="0"/>
              <a:t>“您是否曾经返乡创业?”</a:t>
            </a:r>
          </a:p>
          <a:p>
            <a:pPr eaLnBrk="1" hangingPunct="1">
              <a:buFont typeface="Wingdings" panose="05000000000000000000" pitchFamily="2" charset="2"/>
              <a:buNone/>
            </a:pPr>
            <a:r>
              <a:rPr sz="2000" dirty="0"/>
              <a:t>“如果您曾经创业过,那么从事的是哪一个行业呢?”</a:t>
            </a:r>
          </a:p>
          <a:p>
            <a:pPr eaLnBrk="1" hangingPunct="1">
              <a:buFont typeface="Wingdings" panose="05000000000000000000" pitchFamily="2" charset="2"/>
              <a:buNone/>
            </a:pPr>
            <a:r>
              <a:rPr sz="2000" dirty="0"/>
              <a:t>“</a:t>
            </a:r>
            <a:r>
              <a:rPr sz="2000" dirty="0" err="1" smtClean="0"/>
              <a:t>您为什么放弃创业</a:t>
            </a:r>
            <a:r>
              <a:rPr lang="zh-CN" altLang="en-US" sz="2000" dirty="0" smtClean="0"/>
              <a:t>，</a:t>
            </a:r>
            <a:r>
              <a:rPr sz="2000" dirty="0" err="1" smtClean="0"/>
              <a:t>又外出打工呢</a:t>
            </a:r>
            <a:r>
              <a:rPr sz="2000" dirty="0" smtClean="0"/>
              <a:t>?”</a:t>
            </a:r>
            <a:endParaRPr sz="2000" dirty="0"/>
          </a:p>
        </p:txBody>
      </p:sp>
      <p:sp>
        <p:nvSpPr>
          <p:cNvPr id="2" name="日期占位符 1"/>
          <p:cNvSpPr>
            <a:spLocks noGrp="1"/>
          </p:cNvSpPr>
          <p:nvPr>
            <p:ph type="dt" sz="half"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72245A1E-99A4-48B1-AEB8-1F6727DB9BF8}" type="datetime1">
              <a:rPr kumimoji="0" lang="zh-CN" altLang="en-US" sz="900" b="0" i="0" u="none" strike="noStrike" kern="1200" cap="none" spc="0" normalizeH="0" baseline="0" noProof="0" smtClean="0">
                <a:ln>
                  <a:noFill/>
                </a:ln>
                <a:solidFill>
                  <a:schemeClr val="tx1">
                    <a:tint val="75000"/>
                  </a:schemeClr>
                </a:solidFill>
                <a:effectLst/>
                <a:uLnTx/>
                <a:uFillTx/>
                <a:latin typeface="+mn-lt"/>
                <a:ea typeface="+mn-ea"/>
                <a:cs typeface="+mn-cs"/>
              </a:rPr>
              <a:t>2019/2/21</a:t>
            </a:fld>
            <a:endParaRPr kumimoji="0" lang="en-US" altLang="zh-CN" sz="900" b="0" i="0" u="none" strike="noStrike" kern="1200" cap="none" spc="0" normalizeH="0" baseline="0" noProof="0">
              <a:ln>
                <a:noFill/>
              </a:ln>
              <a:solidFill>
                <a:schemeClr val="tx1">
                  <a:tint val="75000"/>
                </a:schemeClr>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p:txBody>
          <a:bodyPr>
            <a:normAutofit fontScale="85000" lnSpcReduction="10000"/>
          </a:bodyPr>
          <a:lstStyle/>
          <a:p>
            <a:pPr eaLnBrk="1" hangingPunct="1">
              <a:buFont typeface="Wingdings" panose="05000000000000000000" pitchFamily="2" charset="2"/>
              <a:buNone/>
            </a:pPr>
            <a:r>
              <a:rPr dirty="0">
                <a:sym typeface="+mn-ea"/>
              </a:rPr>
              <a:t>(三)主观问题</a:t>
            </a:r>
            <a:endParaRPr dirty="0"/>
          </a:p>
          <a:p>
            <a:r>
              <a:rPr dirty="0" err="1">
                <a:sym typeface="+mn-ea"/>
              </a:rPr>
              <a:t>主观问题通常是指用来测量和询问调查对象对某一事物或现象的看法、意愿、情感、观念、认知等反映主观态度的问题</a:t>
            </a:r>
            <a:r>
              <a:rPr dirty="0" smtClean="0">
                <a:sym typeface="+mn-ea"/>
              </a:rPr>
              <a:t>。</a:t>
            </a:r>
            <a:r>
              <a:rPr lang="zh-CN" altLang="zh-CN" dirty="0"/>
              <a:t>例如</a:t>
            </a:r>
            <a:r>
              <a:rPr lang="en-US" altLang="zh-CN" dirty="0"/>
              <a:t>:</a:t>
            </a:r>
            <a:endParaRPr lang="zh-CN" altLang="zh-CN" dirty="0"/>
          </a:p>
          <a:p>
            <a:r>
              <a:rPr lang="en-US" altLang="zh-CN" dirty="0"/>
              <a:t>“</a:t>
            </a:r>
            <a:r>
              <a:rPr lang="zh-CN" altLang="zh-CN" dirty="0"/>
              <a:t>您对当前的工作满意吗</a:t>
            </a:r>
            <a:r>
              <a:rPr lang="en-US" altLang="zh-CN" dirty="0"/>
              <a:t>?”</a:t>
            </a:r>
            <a:endParaRPr lang="zh-CN" altLang="zh-CN" dirty="0"/>
          </a:p>
          <a:p>
            <a:r>
              <a:rPr lang="en-US" altLang="zh-CN" dirty="0"/>
              <a:t>“</a:t>
            </a:r>
            <a:r>
              <a:rPr lang="zh-CN" altLang="zh-CN" dirty="0"/>
              <a:t>您未来是否会返乡创业</a:t>
            </a:r>
            <a:r>
              <a:rPr lang="en-US" altLang="zh-CN" dirty="0"/>
              <a:t>?”</a:t>
            </a:r>
            <a:endParaRPr lang="zh-CN" altLang="zh-CN" dirty="0"/>
          </a:p>
          <a:p>
            <a:r>
              <a:rPr lang="en-US" altLang="zh-CN" dirty="0"/>
              <a:t>“</a:t>
            </a:r>
            <a:r>
              <a:rPr lang="zh-CN" altLang="zh-CN" dirty="0"/>
              <a:t>您认为创业最大的困难是缺乏资金吗</a:t>
            </a:r>
            <a:r>
              <a:rPr lang="en-US" altLang="zh-CN" dirty="0"/>
              <a:t>?”</a:t>
            </a:r>
            <a:endParaRPr lang="zh-CN" altLang="zh-CN" dirty="0"/>
          </a:p>
          <a:p>
            <a:pPr eaLnBrk="1" hangingPunct="1">
              <a:buFont typeface="Wingdings" panose="05000000000000000000" pitchFamily="2" charset="2"/>
              <a:buNone/>
            </a:pPr>
            <a:r>
              <a:rPr dirty="0" smtClean="0">
                <a:sym typeface="+mn-ea"/>
              </a:rPr>
              <a:t>(</a:t>
            </a:r>
            <a:r>
              <a:rPr dirty="0">
                <a:sym typeface="+mn-ea"/>
              </a:rPr>
              <a:t>四)检验性问题</a:t>
            </a:r>
            <a:endParaRPr dirty="0"/>
          </a:p>
          <a:p>
            <a:pPr eaLnBrk="1" hangingPunct="1">
              <a:buFont typeface="Wingdings" panose="05000000000000000000" pitchFamily="2" charset="2"/>
              <a:buNone/>
            </a:pPr>
            <a:r>
              <a:rPr dirty="0">
                <a:sym typeface="+mn-ea"/>
              </a:rPr>
              <a:t>检验性问题的设计通常是用于检验调查对象已经回答问题的准确程度的。</a:t>
            </a:r>
            <a:endParaRPr dirty="0"/>
          </a:p>
          <a:p>
            <a:pPr eaLnBrk="1" hangingPunct="1">
              <a:buFont typeface="Wingdings" panose="05000000000000000000" pitchFamily="2" charset="2"/>
              <a:buNone/>
            </a:pPr>
            <a:endParaRPr lang="zh-CN" altLang="en-US" dirty="0"/>
          </a:p>
          <a:p>
            <a:endParaRPr lang="zh-CN" altLang="en-US" dirty="0"/>
          </a:p>
        </p:txBody>
      </p:sp>
      <p:sp>
        <p:nvSpPr>
          <p:cNvPr id="4" name="日期占位符 3"/>
          <p:cNvSpPr>
            <a:spLocks noGrp="1"/>
          </p:cNvSpPr>
          <p:nvPr>
            <p:ph type="dt" sz="half"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617FCE39-8C1E-4ADC-ABBA-B4BD8269181C}" type="datetime1">
              <a:rPr kumimoji="0" lang="zh-CN" altLang="en-US" sz="900" b="0" i="0" u="none" strike="noStrike" kern="1200" cap="none" spc="0" normalizeH="0" baseline="0" noProof="0" smtClean="0">
                <a:ln>
                  <a:noFill/>
                </a:ln>
                <a:solidFill>
                  <a:schemeClr val="tx1">
                    <a:tint val="75000"/>
                  </a:schemeClr>
                </a:solidFill>
                <a:effectLst/>
                <a:uLnTx/>
                <a:uFillTx/>
                <a:latin typeface="+mn-lt"/>
                <a:ea typeface="+mn-ea"/>
                <a:cs typeface="+mn-cs"/>
              </a:rPr>
              <a:t>2019/2/21</a:t>
            </a:fld>
            <a:endParaRPr kumimoji="0" lang="en-US" altLang="zh-CN" sz="900" b="0" i="0" u="none" strike="noStrike" kern="1200" cap="none" spc="0" normalizeH="0" baseline="0" noProof="0">
              <a:ln>
                <a:noFill/>
              </a:ln>
              <a:solidFill>
                <a:schemeClr val="tx1">
                  <a:tint val="75000"/>
                </a:schemeClr>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p:txBody>
          <a:bodyPr>
            <a:normAutofit fontScale="92500"/>
          </a:bodyPr>
          <a:lstStyle/>
          <a:p>
            <a:r>
              <a:rPr lang="en-US" altLang="zh-CN" dirty="0">
                <a:sym typeface="+mn-ea"/>
              </a:rPr>
              <a:t>(</a:t>
            </a:r>
            <a:r>
              <a:rPr lang="zh-CN" altLang="en-US" dirty="0">
                <a:sym typeface="+mn-ea"/>
              </a:rPr>
              <a:t>五</a:t>
            </a:r>
            <a:r>
              <a:rPr lang="en-US" altLang="zh-CN" dirty="0">
                <a:sym typeface="+mn-ea"/>
              </a:rPr>
              <a:t>)</a:t>
            </a:r>
            <a:r>
              <a:rPr lang="zh-CN" altLang="en-US" dirty="0">
                <a:sym typeface="+mn-ea"/>
              </a:rPr>
              <a:t>筛选性问题</a:t>
            </a:r>
            <a:endParaRPr lang="zh-CN" altLang="en-US" dirty="0"/>
          </a:p>
          <a:p>
            <a:r>
              <a:rPr lang="zh-CN" altLang="en-US" dirty="0">
                <a:sym typeface="+mn-ea"/>
              </a:rPr>
              <a:t>筛选性问题是指调查者设计一个问题，用于对目标总体中的单位</a:t>
            </a:r>
            <a:r>
              <a:rPr lang="en-US" altLang="zh-CN" dirty="0">
                <a:sym typeface="+mn-ea"/>
              </a:rPr>
              <a:t>,</a:t>
            </a:r>
            <a:r>
              <a:rPr lang="zh-CN" altLang="en-US" dirty="0">
                <a:sym typeface="+mn-ea"/>
              </a:rPr>
              <a:t>以及调查过程中出现的需要适时变通的单位进行筛选，这样的问题被称作筛选性问题</a:t>
            </a:r>
            <a:r>
              <a:rPr lang="zh-CN" altLang="en-US" dirty="0" smtClean="0">
                <a:sym typeface="+mn-ea"/>
              </a:rPr>
              <a:t>。</a:t>
            </a:r>
            <a:endParaRPr lang="en-US" altLang="zh-CN" dirty="0" smtClean="0">
              <a:sym typeface="+mn-ea"/>
            </a:endParaRPr>
          </a:p>
          <a:p>
            <a:r>
              <a:rPr lang="zh-CN" altLang="zh-CN" dirty="0"/>
              <a:t>一类筛选性问题是用在调查目标总体和样本框总体不一致的时候</a:t>
            </a:r>
            <a:r>
              <a:rPr lang="en-US" altLang="zh-CN" dirty="0"/>
              <a:t>,</a:t>
            </a:r>
            <a:r>
              <a:rPr lang="zh-CN" altLang="zh-CN" dirty="0"/>
              <a:t>通过筛选问题可以选择出调查对象</a:t>
            </a:r>
            <a:r>
              <a:rPr lang="zh-CN" altLang="zh-CN" dirty="0" smtClean="0"/>
              <a:t>。</a:t>
            </a:r>
            <a:endParaRPr lang="en-US" altLang="zh-CN" dirty="0" smtClean="0"/>
          </a:p>
          <a:p>
            <a:r>
              <a:rPr lang="zh-CN" altLang="zh-CN" dirty="0"/>
              <a:t>另一类筛选性问题是用在调查过程中</a:t>
            </a:r>
            <a:r>
              <a:rPr lang="en-US" altLang="zh-CN" dirty="0"/>
              <a:t>,</a:t>
            </a:r>
            <a:r>
              <a:rPr lang="zh-CN" altLang="zh-CN" dirty="0"/>
              <a:t>问卷的某些部分内容是为需要筛选具有某一特征的特定调查对象而专门设置的</a:t>
            </a:r>
            <a:r>
              <a:rPr lang="zh-CN" altLang="zh-CN" dirty="0" smtClean="0"/>
              <a:t>。</a:t>
            </a:r>
            <a:endParaRPr lang="en-US" altLang="zh-CN" dirty="0" smtClean="0"/>
          </a:p>
          <a:p>
            <a:endParaRPr lang="zh-CN" altLang="en-US" dirty="0"/>
          </a:p>
        </p:txBody>
      </p:sp>
      <p:sp>
        <p:nvSpPr>
          <p:cNvPr id="4" name="日期占位符 3"/>
          <p:cNvSpPr>
            <a:spLocks noGrp="1"/>
          </p:cNvSpPr>
          <p:nvPr>
            <p:ph type="dt" sz="half"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1723C085-611F-4F4A-A6FC-A45274444A84}" type="datetime1">
              <a:rPr kumimoji="0" lang="zh-CN" altLang="en-US" sz="900" b="0" i="0" u="none" strike="noStrike" kern="1200" cap="none" spc="0" normalizeH="0" baseline="0" noProof="0" smtClean="0">
                <a:ln>
                  <a:noFill/>
                </a:ln>
                <a:solidFill>
                  <a:schemeClr val="tx1">
                    <a:tint val="75000"/>
                  </a:schemeClr>
                </a:solidFill>
                <a:effectLst/>
                <a:uLnTx/>
                <a:uFillTx/>
                <a:latin typeface="+mn-lt"/>
                <a:ea typeface="+mn-ea"/>
                <a:cs typeface="+mn-cs"/>
              </a:rPr>
              <a:t>2019/2/21</a:t>
            </a:fld>
            <a:endParaRPr kumimoji="0" lang="en-US" altLang="zh-CN" sz="900" b="0" i="0" u="none" strike="noStrike" kern="1200" cap="none" spc="0" normalizeH="0" baseline="0" noProof="0">
              <a:ln>
                <a:noFill/>
              </a:ln>
              <a:solidFill>
                <a:schemeClr val="tx1">
                  <a:tint val="75000"/>
                </a:schemeClr>
              </a:solidFill>
              <a:effectLst/>
              <a:uLnTx/>
              <a:uFillTx/>
              <a:latin typeface="+mn-lt"/>
              <a:ea typeface="+mn-ea"/>
              <a:cs typeface="+mn-cs"/>
            </a:endParaRPr>
          </a:p>
        </p:txBody>
      </p:sp>
    </p:spTree>
    <p:extLst>
      <p:ext uri="{BB962C8B-B14F-4D97-AF65-F5344CB8AC3E}">
        <p14:creationId xmlns:p14="http://schemas.microsoft.com/office/powerpoint/2010/main" val="1445140740"/>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a:xfrm>
            <a:off x="1435608" y="454621"/>
            <a:ext cx="7498080" cy="3133402"/>
          </a:xfrm>
        </p:spPr>
        <p:txBody>
          <a:bodyPr>
            <a:normAutofit fontScale="92500" lnSpcReduction="10000"/>
          </a:bodyPr>
          <a:lstStyle/>
          <a:p>
            <a:r>
              <a:rPr lang="zh-CN" altLang="en-US" dirty="0"/>
              <a:t>（六）相倚问题</a:t>
            </a:r>
          </a:p>
          <a:p>
            <a:r>
              <a:rPr lang="zh-CN" altLang="en-US" dirty="0"/>
              <a:t>相倚问题是筛选问题的后续问题。调查对象在填答调查问卷时，其依次需要回答哪个问题，是依赖于其对前面问题的回答（选择）而定的，前面的问题被称作筛选问题，后面的问题被称作相倚问题，两个问题之间具有相互依赖的关系</a:t>
            </a:r>
            <a:r>
              <a:rPr lang="zh-CN" altLang="en-US" dirty="0" smtClean="0"/>
              <a:t>。例如：</a:t>
            </a:r>
            <a:endParaRPr lang="zh-CN" altLang="en-US" dirty="0"/>
          </a:p>
          <a:p>
            <a:endParaRPr lang="zh-CN" altLang="en-US" dirty="0"/>
          </a:p>
        </p:txBody>
      </p:sp>
      <p:sp>
        <p:nvSpPr>
          <p:cNvPr id="4" name="日期占位符 3"/>
          <p:cNvSpPr>
            <a:spLocks noGrp="1"/>
          </p:cNvSpPr>
          <p:nvPr>
            <p:ph type="dt" sz="half"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1723C085-611F-4F4A-A6FC-A45274444A84}" type="datetime1">
              <a:rPr kumimoji="0" lang="zh-CN" altLang="en-US" sz="900" b="0" i="0" u="none" strike="noStrike" kern="1200" cap="none" spc="0" normalizeH="0" baseline="0" noProof="0" smtClean="0">
                <a:ln>
                  <a:noFill/>
                </a:ln>
                <a:solidFill>
                  <a:schemeClr val="tx1">
                    <a:tint val="75000"/>
                  </a:schemeClr>
                </a:solidFill>
                <a:effectLst/>
                <a:uLnTx/>
                <a:uFillTx/>
                <a:latin typeface="+mn-lt"/>
                <a:ea typeface="+mn-ea"/>
                <a:cs typeface="+mn-cs"/>
              </a:rPr>
              <a:t>2019/2/21</a:t>
            </a:fld>
            <a:endParaRPr kumimoji="0" lang="en-US" altLang="zh-CN" sz="900" b="0" i="0" u="none" strike="noStrike" kern="1200" cap="none" spc="0" normalizeH="0" baseline="0" noProof="0">
              <a:ln>
                <a:noFill/>
              </a:ln>
              <a:solidFill>
                <a:schemeClr val="tx1">
                  <a:tint val="75000"/>
                </a:schemeClr>
              </a:solidFill>
              <a:effectLst/>
              <a:uLnTx/>
              <a:uFillTx/>
              <a:latin typeface="+mn-lt"/>
              <a:ea typeface="+mn-ea"/>
              <a:cs typeface="+mn-cs"/>
            </a:endParaRPr>
          </a:p>
        </p:txBody>
      </p:sp>
      <p:pic>
        <p:nvPicPr>
          <p:cNvPr id="72" name="图片 71"/>
          <p:cNvPicPr>
            <a:picLocks noChangeAspect="1"/>
          </p:cNvPicPr>
          <p:nvPr/>
        </p:nvPicPr>
        <p:blipFill rotWithShape="1">
          <a:blip r:embed="rId2"/>
          <a:srcRect r="11694"/>
          <a:stretch/>
        </p:blipFill>
        <p:spPr>
          <a:xfrm>
            <a:off x="2195736" y="3768006"/>
            <a:ext cx="5544616" cy="2177578"/>
          </a:xfrm>
          <a:prstGeom prst="rect">
            <a:avLst/>
          </a:prstGeom>
        </p:spPr>
      </p:pic>
    </p:spTree>
    <p:extLst>
      <p:ext uri="{BB962C8B-B14F-4D97-AF65-F5344CB8AC3E}">
        <p14:creationId xmlns:p14="http://schemas.microsoft.com/office/powerpoint/2010/main" val="4251011137"/>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p:txBody>
          <a:bodyPr>
            <a:normAutofit/>
          </a:bodyPr>
          <a:lstStyle/>
          <a:p>
            <a:r>
              <a:rPr lang="zh-CN" altLang="zh-CN" dirty="0"/>
              <a:t>二、问题的选择</a:t>
            </a:r>
          </a:p>
          <a:p>
            <a:r>
              <a:rPr lang="en-US" altLang="zh-CN" dirty="0"/>
              <a:t>(</a:t>
            </a:r>
            <a:r>
              <a:rPr lang="zh-CN" altLang="zh-CN" dirty="0"/>
              <a:t>一</a:t>
            </a:r>
            <a:r>
              <a:rPr lang="en-US" altLang="zh-CN" dirty="0"/>
              <a:t>)</a:t>
            </a:r>
            <a:r>
              <a:rPr lang="zh-CN" altLang="zh-CN" dirty="0"/>
              <a:t>问题必须是有效用的</a:t>
            </a:r>
          </a:p>
          <a:p>
            <a:r>
              <a:rPr lang="en-US" altLang="zh-CN" dirty="0"/>
              <a:t>(</a:t>
            </a:r>
            <a:r>
              <a:rPr lang="zh-CN" altLang="zh-CN" dirty="0"/>
              <a:t>二</a:t>
            </a:r>
            <a:r>
              <a:rPr lang="en-US" altLang="zh-CN" dirty="0"/>
              <a:t>)</a:t>
            </a:r>
            <a:r>
              <a:rPr lang="zh-CN" altLang="zh-CN" dirty="0"/>
              <a:t>问题必须是符合客观实际情况的 </a:t>
            </a:r>
          </a:p>
          <a:p>
            <a:r>
              <a:rPr lang="en-US" altLang="zh-CN" dirty="0"/>
              <a:t>(</a:t>
            </a:r>
            <a:r>
              <a:rPr lang="zh-CN" altLang="zh-CN" dirty="0"/>
              <a:t>三</a:t>
            </a:r>
            <a:r>
              <a:rPr lang="en-US" altLang="zh-CN" dirty="0"/>
              <a:t>)</a:t>
            </a:r>
            <a:r>
              <a:rPr lang="zh-CN" altLang="zh-CN" dirty="0"/>
              <a:t>问题必须是易于被理解的</a:t>
            </a:r>
          </a:p>
          <a:p>
            <a:r>
              <a:rPr lang="en-US" altLang="zh-CN" dirty="0" smtClean="0"/>
              <a:t>(</a:t>
            </a:r>
            <a:r>
              <a:rPr lang="zh-CN" altLang="zh-CN" dirty="0"/>
              <a:t>四</a:t>
            </a:r>
            <a:r>
              <a:rPr lang="en-US" altLang="zh-CN" dirty="0"/>
              <a:t>)</a:t>
            </a:r>
            <a:r>
              <a:rPr lang="zh-CN" altLang="zh-CN" dirty="0"/>
              <a:t>问题必须是易于被真实回答的</a:t>
            </a:r>
          </a:p>
          <a:p>
            <a:endParaRPr lang="zh-CN" altLang="en-US" dirty="0"/>
          </a:p>
        </p:txBody>
      </p:sp>
      <p:sp>
        <p:nvSpPr>
          <p:cNvPr id="4" name="日期占位符 3"/>
          <p:cNvSpPr>
            <a:spLocks noGrp="1"/>
          </p:cNvSpPr>
          <p:nvPr>
            <p:ph type="dt" sz="half"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1723C085-611F-4F4A-A6FC-A45274444A84}" type="datetime1">
              <a:rPr kumimoji="0" lang="zh-CN" altLang="en-US" sz="900" b="0" i="0" u="none" strike="noStrike" kern="1200" cap="none" spc="0" normalizeH="0" baseline="0" noProof="0" smtClean="0">
                <a:ln>
                  <a:noFill/>
                </a:ln>
                <a:solidFill>
                  <a:schemeClr val="tx1">
                    <a:tint val="75000"/>
                  </a:schemeClr>
                </a:solidFill>
                <a:effectLst/>
                <a:uLnTx/>
                <a:uFillTx/>
                <a:latin typeface="+mn-lt"/>
                <a:ea typeface="+mn-ea"/>
                <a:cs typeface="+mn-cs"/>
              </a:rPr>
              <a:t>2019/2/21</a:t>
            </a:fld>
            <a:endParaRPr kumimoji="0" lang="en-US" altLang="zh-CN" sz="900" b="0" i="0" u="none" strike="noStrike" kern="1200" cap="none" spc="0" normalizeH="0" baseline="0" noProof="0">
              <a:ln>
                <a:noFill/>
              </a:ln>
              <a:solidFill>
                <a:schemeClr val="tx1">
                  <a:tint val="75000"/>
                </a:schemeClr>
              </a:solidFill>
              <a:effectLst/>
              <a:uLnTx/>
              <a:uFillTx/>
              <a:latin typeface="+mn-lt"/>
              <a:ea typeface="+mn-ea"/>
              <a:cs typeface="+mn-cs"/>
            </a:endParaRPr>
          </a:p>
        </p:txBody>
      </p:sp>
    </p:spTree>
    <p:extLst>
      <p:ext uri="{BB962C8B-B14F-4D97-AF65-F5344CB8AC3E}">
        <p14:creationId xmlns:p14="http://schemas.microsoft.com/office/powerpoint/2010/main" val="4008606004"/>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p:txBody>
          <a:bodyPr>
            <a:normAutofit/>
          </a:bodyPr>
          <a:lstStyle/>
          <a:p>
            <a:r>
              <a:rPr lang="zh-CN" altLang="zh-CN" dirty="0"/>
              <a:t>三、问题的排列</a:t>
            </a:r>
          </a:p>
          <a:p>
            <a:r>
              <a:rPr lang="en-US" altLang="zh-CN" dirty="0" smtClean="0"/>
              <a:t>(</a:t>
            </a:r>
            <a:r>
              <a:rPr lang="zh-CN" altLang="zh-CN" dirty="0"/>
              <a:t>一</a:t>
            </a:r>
            <a:r>
              <a:rPr lang="en-US" altLang="zh-CN" dirty="0"/>
              <a:t>)</a:t>
            </a:r>
            <a:r>
              <a:rPr lang="zh-CN" altLang="zh-CN" dirty="0"/>
              <a:t>按问题的性质或类别排列</a:t>
            </a:r>
          </a:p>
          <a:p>
            <a:r>
              <a:rPr lang="en-US" altLang="zh-CN" dirty="0" smtClean="0"/>
              <a:t>(</a:t>
            </a:r>
            <a:r>
              <a:rPr lang="zh-CN" altLang="zh-CN" dirty="0"/>
              <a:t>二</a:t>
            </a:r>
            <a:r>
              <a:rPr lang="en-US" altLang="zh-CN" dirty="0"/>
              <a:t>)</a:t>
            </a:r>
            <a:r>
              <a:rPr lang="zh-CN" altLang="zh-CN" dirty="0"/>
              <a:t>按问题的复杂程度或困难程度排列</a:t>
            </a:r>
          </a:p>
          <a:p>
            <a:r>
              <a:rPr lang="en-US" altLang="zh-CN" dirty="0" smtClean="0"/>
              <a:t>(</a:t>
            </a:r>
            <a:r>
              <a:rPr lang="zh-CN" altLang="zh-CN" dirty="0"/>
              <a:t>三</a:t>
            </a:r>
            <a:r>
              <a:rPr lang="en-US" altLang="zh-CN" dirty="0"/>
              <a:t>)</a:t>
            </a:r>
            <a:r>
              <a:rPr lang="zh-CN" altLang="zh-CN" dirty="0"/>
              <a:t>按问题的时间顺序排列</a:t>
            </a:r>
          </a:p>
          <a:p>
            <a:endParaRPr lang="zh-CN" altLang="en-US" dirty="0"/>
          </a:p>
        </p:txBody>
      </p:sp>
      <p:sp>
        <p:nvSpPr>
          <p:cNvPr id="4" name="日期占位符 3"/>
          <p:cNvSpPr>
            <a:spLocks noGrp="1"/>
          </p:cNvSpPr>
          <p:nvPr>
            <p:ph type="dt" sz="half"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1723C085-611F-4F4A-A6FC-A45274444A84}" type="datetime1">
              <a:rPr kumimoji="0" lang="zh-CN" altLang="en-US" sz="900" b="0" i="0" u="none" strike="noStrike" kern="1200" cap="none" spc="0" normalizeH="0" baseline="0" noProof="0" smtClean="0">
                <a:ln>
                  <a:noFill/>
                </a:ln>
                <a:solidFill>
                  <a:schemeClr val="tx1">
                    <a:tint val="75000"/>
                  </a:schemeClr>
                </a:solidFill>
                <a:effectLst/>
                <a:uLnTx/>
                <a:uFillTx/>
                <a:latin typeface="+mn-lt"/>
                <a:ea typeface="+mn-ea"/>
                <a:cs typeface="+mn-cs"/>
              </a:rPr>
              <a:t>2019/2/21</a:t>
            </a:fld>
            <a:endParaRPr kumimoji="0" lang="en-US" altLang="zh-CN" sz="900" b="0" i="0" u="none" strike="noStrike" kern="1200" cap="none" spc="0" normalizeH="0" baseline="0" noProof="0">
              <a:ln>
                <a:noFill/>
              </a:ln>
              <a:solidFill>
                <a:schemeClr val="tx1">
                  <a:tint val="75000"/>
                </a:schemeClr>
              </a:solidFill>
              <a:effectLst/>
              <a:uLnTx/>
              <a:uFillTx/>
              <a:latin typeface="+mn-lt"/>
              <a:ea typeface="+mn-ea"/>
              <a:cs typeface="+mn-cs"/>
            </a:endParaRPr>
          </a:p>
        </p:txBody>
      </p:sp>
    </p:spTree>
    <p:extLst>
      <p:ext uri="{BB962C8B-B14F-4D97-AF65-F5344CB8AC3E}">
        <p14:creationId xmlns:p14="http://schemas.microsoft.com/office/powerpoint/2010/main" val="3888672734"/>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a:xfrm>
            <a:off x="1435608" y="692696"/>
            <a:ext cx="7498080" cy="5555704"/>
          </a:xfrm>
        </p:spPr>
        <p:txBody>
          <a:bodyPr>
            <a:normAutofit fontScale="70000" lnSpcReduction="20000"/>
          </a:bodyPr>
          <a:lstStyle/>
          <a:p>
            <a:r>
              <a:rPr lang="zh-CN" altLang="zh-CN" dirty="0"/>
              <a:t>四、问卷题条表述的要求</a:t>
            </a:r>
          </a:p>
          <a:p>
            <a:r>
              <a:rPr lang="en-US" altLang="zh-CN" dirty="0" smtClean="0"/>
              <a:t>(</a:t>
            </a:r>
            <a:r>
              <a:rPr lang="zh-CN" altLang="zh-CN" dirty="0"/>
              <a:t>一</a:t>
            </a:r>
            <a:r>
              <a:rPr lang="en-US" altLang="zh-CN" dirty="0"/>
              <a:t>)</a:t>
            </a:r>
            <a:r>
              <a:rPr lang="zh-CN" altLang="zh-CN" dirty="0"/>
              <a:t>问题表述的要求</a:t>
            </a:r>
          </a:p>
          <a:p>
            <a:r>
              <a:rPr lang="en-US" altLang="zh-CN" dirty="0"/>
              <a:t>1.</a:t>
            </a:r>
            <a:r>
              <a:rPr lang="zh-CN" altLang="zh-CN" dirty="0"/>
              <a:t>表述问题的语言要通俗</a:t>
            </a:r>
          </a:p>
          <a:p>
            <a:r>
              <a:rPr lang="en-US" altLang="zh-CN" dirty="0" smtClean="0"/>
              <a:t>2</a:t>
            </a:r>
            <a:r>
              <a:rPr lang="en-US" altLang="zh-CN" dirty="0"/>
              <a:t>.</a:t>
            </a:r>
            <a:r>
              <a:rPr lang="zh-CN" altLang="zh-CN" dirty="0"/>
              <a:t>表述问题的词语要准确</a:t>
            </a:r>
          </a:p>
          <a:p>
            <a:r>
              <a:rPr lang="en-US" altLang="zh-CN" dirty="0" smtClean="0"/>
              <a:t>3</a:t>
            </a:r>
            <a:r>
              <a:rPr lang="en-US" altLang="zh-CN" dirty="0"/>
              <a:t>.</a:t>
            </a:r>
            <a:r>
              <a:rPr lang="zh-CN" altLang="zh-CN" dirty="0"/>
              <a:t>表述问题要简短</a:t>
            </a:r>
          </a:p>
          <a:p>
            <a:r>
              <a:rPr lang="en-US" altLang="zh-CN" dirty="0" smtClean="0"/>
              <a:t>4</a:t>
            </a:r>
            <a:r>
              <a:rPr lang="en-US" altLang="zh-CN" dirty="0"/>
              <a:t>.</a:t>
            </a:r>
            <a:r>
              <a:rPr lang="zh-CN" altLang="zh-CN" dirty="0"/>
              <a:t>表述问题的方式要恰当</a:t>
            </a:r>
          </a:p>
          <a:p>
            <a:r>
              <a:rPr lang="en-US" altLang="zh-CN" dirty="0" smtClean="0"/>
              <a:t>5</a:t>
            </a:r>
            <a:r>
              <a:rPr lang="en-US" altLang="zh-CN" dirty="0"/>
              <a:t>.</a:t>
            </a:r>
            <a:r>
              <a:rPr lang="zh-CN" altLang="zh-CN" dirty="0"/>
              <a:t>表述问题不能带有</a:t>
            </a:r>
            <a:r>
              <a:rPr lang="zh-CN" altLang="zh-CN" dirty="0" smtClean="0"/>
              <a:t>诱导性</a:t>
            </a:r>
            <a:endParaRPr lang="en-US" altLang="zh-CN" dirty="0" smtClean="0"/>
          </a:p>
          <a:p>
            <a:r>
              <a:rPr lang="en-US" altLang="zh-CN" dirty="0" smtClean="0"/>
              <a:t>(</a:t>
            </a:r>
            <a:r>
              <a:rPr lang="zh-CN" altLang="zh-CN" dirty="0"/>
              <a:t>二</a:t>
            </a:r>
            <a:r>
              <a:rPr lang="en-US" altLang="zh-CN" dirty="0"/>
              <a:t>)</a:t>
            </a:r>
            <a:r>
              <a:rPr lang="zh-CN" altLang="zh-CN" dirty="0"/>
              <a:t>备选答案表述的要求</a:t>
            </a:r>
          </a:p>
          <a:p>
            <a:r>
              <a:rPr lang="en-US" altLang="zh-CN" dirty="0" smtClean="0"/>
              <a:t>1</a:t>
            </a:r>
            <a:r>
              <a:rPr lang="en-US" altLang="zh-CN" dirty="0"/>
              <a:t>.</a:t>
            </a:r>
            <a:r>
              <a:rPr lang="zh-CN" altLang="zh-CN" dirty="0"/>
              <a:t>备选答案一定要与问题相对应</a:t>
            </a:r>
            <a:r>
              <a:rPr lang="en-US" altLang="zh-CN" dirty="0"/>
              <a:t>,</a:t>
            </a:r>
            <a:r>
              <a:rPr lang="zh-CN" altLang="zh-CN" dirty="0"/>
              <a:t>不能偏离问题</a:t>
            </a:r>
            <a:r>
              <a:rPr lang="en-US" altLang="zh-CN" dirty="0"/>
              <a:t>;</a:t>
            </a:r>
            <a:endParaRPr lang="zh-CN" altLang="zh-CN" dirty="0"/>
          </a:p>
          <a:p>
            <a:r>
              <a:rPr lang="en-US" altLang="zh-CN" dirty="0"/>
              <a:t>2.</a:t>
            </a:r>
            <a:r>
              <a:rPr lang="zh-CN" altLang="zh-CN" dirty="0"/>
              <a:t>备选答案一定是穷尽的</a:t>
            </a:r>
            <a:r>
              <a:rPr lang="en-US" altLang="zh-CN" dirty="0"/>
              <a:t>,</a:t>
            </a:r>
            <a:r>
              <a:rPr lang="zh-CN" altLang="zh-CN" dirty="0"/>
              <a:t>要囊括问题可能涉及的所有结果</a:t>
            </a:r>
            <a:r>
              <a:rPr lang="en-US" altLang="zh-CN" dirty="0"/>
              <a:t>,</a:t>
            </a:r>
            <a:r>
              <a:rPr lang="zh-CN" altLang="zh-CN" dirty="0"/>
              <a:t>不能有遗漏</a:t>
            </a:r>
            <a:r>
              <a:rPr lang="en-US" altLang="zh-CN" dirty="0"/>
              <a:t>;</a:t>
            </a:r>
            <a:endParaRPr lang="zh-CN" altLang="zh-CN" dirty="0"/>
          </a:p>
          <a:p>
            <a:r>
              <a:rPr lang="en-US" altLang="zh-CN" dirty="0"/>
              <a:t>3.</a:t>
            </a:r>
            <a:r>
              <a:rPr lang="zh-CN" altLang="zh-CN" dirty="0"/>
              <a:t>备选答案用词一定是清晰准确的</a:t>
            </a:r>
            <a:r>
              <a:rPr lang="en-US" altLang="zh-CN" dirty="0"/>
              <a:t>,</a:t>
            </a:r>
            <a:r>
              <a:rPr lang="zh-CN" altLang="zh-CN" dirty="0"/>
              <a:t>不能模棱两可</a:t>
            </a:r>
            <a:r>
              <a:rPr lang="en-US" altLang="zh-CN" dirty="0"/>
              <a:t>;</a:t>
            </a:r>
            <a:endParaRPr lang="zh-CN" altLang="zh-CN" dirty="0"/>
          </a:p>
          <a:p>
            <a:r>
              <a:rPr lang="en-US" altLang="zh-CN" dirty="0"/>
              <a:t>4.</a:t>
            </a:r>
            <a:r>
              <a:rPr lang="zh-CN" altLang="zh-CN" dirty="0"/>
              <a:t>各个备选答案之间是互斥的</a:t>
            </a:r>
            <a:r>
              <a:rPr lang="en-US" altLang="zh-CN" dirty="0"/>
              <a:t>,</a:t>
            </a:r>
            <a:r>
              <a:rPr lang="zh-CN" altLang="zh-CN" dirty="0"/>
              <a:t>一定不能出现相互交叉、重叠、包含的情况</a:t>
            </a:r>
            <a:r>
              <a:rPr lang="zh-CN" altLang="zh-CN" dirty="0" smtClean="0"/>
              <a:t>。</a:t>
            </a:r>
            <a:endParaRPr lang="zh-CN" altLang="zh-CN" dirty="0"/>
          </a:p>
        </p:txBody>
      </p:sp>
      <p:sp>
        <p:nvSpPr>
          <p:cNvPr id="4" name="日期占位符 3"/>
          <p:cNvSpPr>
            <a:spLocks noGrp="1"/>
          </p:cNvSpPr>
          <p:nvPr>
            <p:ph type="dt" sz="half"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1723C085-611F-4F4A-A6FC-A45274444A84}" type="datetime1">
              <a:rPr kumimoji="0" lang="zh-CN" altLang="en-US" sz="900" b="0" i="0" u="none" strike="noStrike" kern="1200" cap="none" spc="0" normalizeH="0" baseline="0" noProof="0" smtClean="0">
                <a:ln>
                  <a:noFill/>
                </a:ln>
                <a:solidFill>
                  <a:schemeClr val="tx1">
                    <a:tint val="75000"/>
                  </a:schemeClr>
                </a:solidFill>
                <a:effectLst/>
                <a:uLnTx/>
                <a:uFillTx/>
                <a:latin typeface="+mn-lt"/>
                <a:ea typeface="+mn-ea"/>
                <a:cs typeface="+mn-cs"/>
              </a:rPr>
              <a:t>2019/2/21</a:t>
            </a:fld>
            <a:endParaRPr kumimoji="0" lang="en-US" altLang="zh-CN" sz="900" b="0" i="0" u="none" strike="noStrike" kern="1200" cap="none" spc="0" normalizeH="0" baseline="0" noProof="0">
              <a:ln>
                <a:noFill/>
              </a:ln>
              <a:solidFill>
                <a:schemeClr val="tx1">
                  <a:tint val="75000"/>
                </a:schemeClr>
              </a:solidFill>
              <a:effectLst/>
              <a:uLnTx/>
              <a:uFillTx/>
              <a:latin typeface="+mn-lt"/>
              <a:ea typeface="+mn-ea"/>
              <a:cs typeface="+mn-cs"/>
            </a:endParaRPr>
          </a:p>
        </p:txBody>
      </p:sp>
    </p:spTree>
    <p:extLst>
      <p:ext uri="{BB962C8B-B14F-4D97-AF65-F5344CB8AC3E}">
        <p14:creationId xmlns:p14="http://schemas.microsoft.com/office/powerpoint/2010/main" val="240203961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a:xfrm>
            <a:off x="1435735" y="525145"/>
            <a:ext cx="7498080" cy="892810"/>
          </a:xfrm>
        </p:spPr>
        <p:txBody>
          <a:bodyPr vert="horz" wrap="square" lIns="91440" tIns="45720" rIns="91440" bIns="45720" numCol="1" rtlCol="0" anchor="t" anchorCtr="0" compatLnSpc="1">
            <a:normAutofit/>
          </a:bodyPr>
          <a:lstStyle/>
          <a:p>
            <a:pPr marL="0" marR="0" lvl="0" indent="0" algn="l" defTabSz="457200" rtl="0" eaLnBrk="1" fontAlgn="auto" latinLnBrk="0" hangingPunct="1">
              <a:lnSpc>
                <a:spcPct val="100000"/>
              </a:lnSpc>
              <a:spcBef>
                <a:spcPct val="0"/>
              </a:spcBef>
              <a:spcAft>
                <a:spcPts val="0"/>
              </a:spcAft>
              <a:buClrTx/>
              <a:buSzTx/>
              <a:buFontTx/>
              <a:buNone/>
              <a:defRPr/>
            </a:pPr>
            <a:r>
              <a:rPr kumimoji="0" lang="zh-CN" altLang="en-US" sz="3600" b="0" i="0" u="none" strike="noStrike" kern="1200" cap="none" spc="0" normalizeH="0" baseline="0" noProof="0" dirty="0">
                <a:ln>
                  <a:noFill/>
                </a:ln>
                <a:solidFill>
                  <a:schemeClr val="tx1">
                    <a:lumMod val="85000"/>
                    <a:lumOff val="15000"/>
                  </a:schemeClr>
                </a:solidFill>
                <a:effectLst/>
                <a:uLnTx/>
                <a:uFillTx/>
                <a:latin typeface="+mj-lt"/>
                <a:ea typeface="+mj-ea"/>
                <a:cs typeface="+mj-cs"/>
              </a:rPr>
              <a:t>第一节 问卷调查的分类</a:t>
            </a:r>
          </a:p>
        </p:txBody>
      </p:sp>
      <p:sp>
        <p:nvSpPr>
          <p:cNvPr id="21507" name="Rectangle 3"/>
          <p:cNvSpPr>
            <a:spLocks noGrp="1"/>
          </p:cNvSpPr>
          <p:nvPr>
            <p:ph idx="1" hasCustomPrompt="1"/>
          </p:nvPr>
        </p:nvSpPr>
        <p:spPr>
          <a:ln/>
        </p:spPr>
        <p:txBody>
          <a:bodyPr wrap="square" lIns="91440" tIns="45720" rIns="91440" bIns="45720" anchor="t"/>
          <a:lstStyle/>
          <a:p>
            <a:pPr eaLnBrk="1" hangingPunct="1">
              <a:buFont typeface="Wingdings" panose="05000000000000000000" pitchFamily="2" charset="2"/>
              <a:buNone/>
            </a:pPr>
            <a:r>
              <a:rPr lang="zh-CN" altLang="en-US" dirty="0"/>
              <a:t>一、报刊问卷调查</a:t>
            </a:r>
          </a:p>
          <a:p>
            <a:pPr eaLnBrk="1" hangingPunct="1">
              <a:buFont typeface="Wingdings" panose="05000000000000000000" pitchFamily="2" charset="2"/>
              <a:buNone/>
            </a:pPr>
            <a:r>
              <a:rPr lang="zh-CN" altLang="en-US" dirty="0"/>
              <a:t>二、邮政问卷调查</a:t>
            </a:r>
          </a:p>
          <a:p>
            <a:pPr eaLnBrk="1" hangingPunct="1">
              <a:buFont typeface="Wingdings" panose="05000000000000000000" pitchFamily="2" charset="2"/>
              <a:buNone/>
            </a:pPr>
            <a:r>
              <a:rPr lang="zh-CN" altLang="en-US" dirty="0"/>
              <a:t>三、送发问卷调查</a:t>
            </a:r>
          </a:p>
          <a:p>
            <a:pPr eaLnBrk="1" hangingPunct="1">
              <a:buFont typeface="Wingdings" panose="05000000000000000000" pitchFamily="2" charset="2"/>
              <a:buNone/>
            </a:pPr>
            <a:r>
              <a:rPr lang="zh-CN" altLang="en-US" dirty="0"/>
              <a:t>四、网络问卷调查</a:t>
            </a:r>
          </a:p>
          <a:p>
            <a:pPr eaLnBrk="1" hangingPunct="1">
              <a:buFont typeface="Wingdings" panose="05000000000000000000" pitchFamily="2" charset="2"/>
              <a:buNone/>
            </a:pPr>
            <a:r>
              <a:rPr lang="zh-CN" altLang="en-US" dirty="0"/>
              <a:t>五、</a:t>
            </a:r>
            <a:r>
              <a:rPr lang="zh-CN" altLang="en-US" dirty="0">
                <a:sym typeface="+mn-ea"/>
              </a:rPr>
              <a:t>访问问卷调查</a:t>
            </a:r>
            <a:endParaRPr lang="zh-CN" altLang="en-US" dirty="0"/>
          </a:p>
          <a:p>
            <a:pPr eaLnBrk="1" hangingPunct="1">
              <a:buFont typeface="Wingdings" panose="05000000000000000000" pitchFamily="2" charset="2"/>
              <a:buNone/>
            </a:pPr>
            <a:endParaRPr lang="zh-CN" altLang="en-US" dirty="0"/>
          </a:p>
        </p:txBody>
      </p:sp>
      <p:sp>
        <p:nvSpPr>
          <p:cNvPr id="3" name="日期占位符 2"/>
          <p:cNvSpPr>
            <a:spLocks noGrp="1"/>
          </p:cNvSpPr>
          <p:nvPr>
            <p:ph type="dt" sz="half"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7D134A14-8D53-4933-99AC-29B43412BBAF}" type="datetime1">
              <a:rPr kumimoji="0" lang="zh-CN" altLang="en-US" sz="900" b="0" i="0" u="none" strike="noStrike" kern="1200" cap="none" spc="0" normalizeH="0" baseline="0" noProof="0" smtClean="0">
                <a:ln>
                  <a:noFill/>
                </a:ln>
                <a:solidFill>
                  <a:schemeClr val="tx1">
                    <a:tint val="75000"/>
                  </a:schemeClr>
                </a:solidFill>
                <a:effectLst/>
                <a:uLnTx/>
                <a:uFillTx/>
                <a:latin typeface="+mn-lt"/>
                <a:ea typeface="+mn-ea"/>
                <a:cs typeface="+mn-cs"/>
              </a:rPr>
              <a:t>2019/2/21</a:t>
            </a:fld>
            <a:endParaRPr kumimoji="0" lang="en-US" altLang="zh-CN" sz="900" b="0" i="0" u="none" strike="noStrike" kern="1200" cap="none" spc="0" normalizeH="0" baseline="0" noProof="0">
              <a:ln>
                <a:noFill/>
              </a:ln>
              <a:solidFill>
                <a:schemeClr val="tx1">
                  <a:tint val="75000"/>
                </a:schemeClr>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54274" name="Rectangle 2"/>
          <p:cNvSpPr>
            <a:spLocks noGrp="1"/>
          </p:cNvSpPr>
          <p:nvPr>
            <p:ph type="title"/>
          </p:nvPr>
        </p:nvSpPr>
        <p:spPr>
          <a:xfrm>
            <a:off x="1435608" y="548680"/>
            <a:ext cx="7498080" cy="868958"/>
          </a:xfrm>
          <a:ln/>
        </p:spPr>
        <p:txBody>
          <a:bodyPr wrap="square" lIns="91440" tIns="45720" rIns="91440" bIns="45720" anchor="t"/>
          <a:lstStyle/>
          <a:p>
            <a:r>
              <a:rPr lang="zh-CN" altLang="zh-CN" dirty="0">
                <a:effectLst/>
              </a:rPr>
              <a:t>第五节　问卷调查法的实施及评价</a:t>
            </a:r>
          </a:p>
        </p:txBody>
      </p:sp>
      <p:sp>
        <p:nvSpPr>
          <p:cNvPr id="37891" name="Rectangle 3"/>
          <p:cNvSpPr>
            <a:spLocks noGrp="1" noChangeArrowheads="1"/>
          </p:cNvSpPr>
          <p:nvPr>
            <p:ph idx="1" hasCustomPrompt="1"/>
          </p:nvPr>
        </p:nvSpPr>
        <p:spPr/>
        <p:txBody>
          <a:bodyPr vert="horz" wrap="square" lIns="91440" tIns="45720" rIns="91440" bIns="45720" numCol="1" rtlCol="0" anchor="t" anchorCtr="0" compatLnSpc="1">
            <a:normAutofit fontScale="92500" lnSpcReduction="20000"/>
          </a:bodyPr>
          <a:lstStyle/>
          <a:p>
            <a:r>
              <a:rPr lang="zh-CN" altLang="zh-CN" dirty="0"/>
              <a:t>一、使用问卷进行调查的方法选择</a:t>
            </a:r>
          </a:p>
          <a:p>
            <a:r>
              <a:rPr lang="en-US" altLang="zh-CN" dirty="0"/>
              <a:t>(</a:t>
            </a:r>
            <a:r>
              <a:rPr lang="zh-CN" altLang="zh-CN" dirty="0"/>
              <a:t>一</a:t>
            </a:r>
            <a:r>
              <a:rPr lang="en-US" altLang="zh-CN" dirty="0"/>
              <a:t>)</a:t>
            </a:r>
            <a:r>
              <a:rPr lang="zh-CN" altLang="zh-CN" dirty="0"/>
              <a:t>访谈问卷调查</a:t>
            </a:r>
          </a:p>
          <a:p>
            <a:r>
              <a:rPr lang="zh-CN" altLang="zh-CN" dirty="0"/>
              <a:t>访谈问卷调查分为面对面进行的问卷调查和非面对面进行的问卷调查</a:t>
            </a:r>
            <a:r>
              <a:rPr lang="zh-CN" altLang="zh-CN" dirty="0" smtClean="0"/>
              <a:t>。</a:t>
            </a:r>
            <a:r>
              <a:rPr lang="zh-CN" altLang="zh-CN" dirty="0" smtClean="0">
                <a:solidFill>
                  <a:srgbClr val="FF0000"/>
                </a:solidFill>
              </a:rPr>
              <a:t>面对面</a:t>
            </a:r>
            <a:r>
              <a:rPr lang="zh-CN" altLang="zh-CN" dirty="0">
                <a:solidFill>
                  <a:srgbClr val="FF0000"/>
                </a:solidFill>
              </a:rPr>
              <a:t>的访谈问卷调查</a:t>
            </a:r>
            <a:r>
              <a:rPr lang="zh-CN" altLang="zh-CN" dirty="0"/>
              <a:t>主要是调查者和调查对象直接见面</a:t>
            </a:r>
            <a:r>
              <a:rPr lang="en-US" altLang="zh-CN" dirty="0"/>
              <a:t>,</a:t>
            </a:r>
            <a:r>
              <a:rPr lang="zh-CN" altLang="zh-CN" dirty="0"/>
              <a:t>由调查者依据调查问卷</a:t>
            </a:r>
            <a:r>
              <a:rPr lang="en-US" altLang="zh-CN" dirty="0"/>
              <a:t>,</a:t>
            </a:r>
            <a:r>
              <a:rPr lang="zh-CN" altLang="zh-CN" dirty="0"/>
              <a:t>一边询问调查对象、一边填写问卷的调查方法</a:t>
            </a:r>
            <a:r>
              <a:rPr lang="zh-CN" altLang="zh-CN" dirty="0" smtClean="0"/>
              <a:t>。</a:t>
            </a:r>
            <a:r>
              <a:rPr lang="zh-CN" altLang="zh-CN" dirty="0" smtClean="0">
                <a:solidFill>
                  <a:srgbClr val="FF0000"/>
                </a:solidFill>
              </a:rPr>
              <a:t>非</a:t>
            </a:r>
            <a:r>
              <a:rPr lang="zh-CN" altLang="zh-CN" dirty="0">
                <a:solidFill>
                  <a:srgbClr val="FF0000"/>
                </a:solidFill>
              </a:rPr>
              <a:t>面对面的访谈调查</a:t>
            </a:r>
            <a:r>
              <a:rPr lang="zh-CN" altLang="zh-CN" dirty="0"/>
              <a:t>一般采用的是电话调查</a:t>
            </a:r>
            <a:r>
              <a:rPr lang="zh-CN" altLang="zh-CN" dirty="0" smtClean="0"/>
              <a:t>。</a:t>
            </a:r>
            <a:endParaRPr lang="en-US" altLang="zh-CN" dirty="0" smtClean="0"/>
          </a:p>
          <a:p>
            <a:r>
              <a:rPr lang="en-US" altLang="zh-CN" dirty="0" smtClean="0"/>
              <a:t>(</a:t>
            </a:r>
            <a:r>
              <a:rPr lang="zh-CN" altLang="zh-CN" dirty="0"/>
              <a:t>二</a:t>
            </a:r>
            <a:r>
              <a:rPr lang="en-US" altLang="zh-CN" dirty="0"/>
              <a:t>)</a:t>
            </a:r>
            <a:r>
              <a:rPr lang="zh-CN" altLang="zh-CN" dirty="0"/>
              <a:t>非访谈问卷调查</a:t>
            </a:r>
          </a:p>
          <a:p>
            <a:r>
              <a:rPr lang="zh-CN" altLang="zh-CN" dirty="0"/>
              <a:t>非访谈问卷调查一般利用邮寄问卷和网络问卷调查的方式</a:t>
            </a:r>
            <a:r>
              <a:rPr lang="en-US" altLang="zh-CN" dirty="0"/>
              <a:t>,</a:t>
            </a:r>
            <a:r>
              <a:rPr lang="zh-CN" altLang="zh-CN" dirty="0"/>
              <a:t>向调查对象收集资料的方法。</a:t>
            </a:r>
            <a:endParaRPr lang="en-US" altLang="zh-CN" dirty="0" smtClean="0"/>
          </a:p>
          <a:p>
            <a:endParaRPr kumimoji="0" lang="zh-CN" altLang="en-US" sz="2000" b="1" i="0" u="none" strike="noStrike" kern="1200" cap="none" spc="0" normalizeH="0" baseline="0" noProof="0" dirty="0" smtClean="0">
              <a:ln>
                <a:noFill/>
              </a:ln>
              <a:solidFill>
                <a:schemeClr val="tx1">
                  <a:lumMod val="75000"/>
                  <a:lumOff val="25000"/>
                </a:schemeClr>
              </a:solidFill>
              <a:effectLst/>
              <a:uLnTx/>
              <a:uFillTx/>
              <a:cs typeface="+mn-cs"/>
            </a:endParaRPr>
          </a:p>
        </p:txBody>
      </p:sp>
      <p:sp>
        <p:nvSpPr>
          <p:cNvPr id="2" name="日期占位符 1"/>
          <p:cNvSpPr>
            <a:spLocks noGrp="1"/>
          </p:cNvSpPr>
          <p:nvPr>
            <p:ph type="dt" sz="half"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A0698E03-849B-49F1-BD5A-6DFECAB5496E}" type="datetime1">
              <a:rPr kumimoji="0" lang="zh-CN" altLang="en-US" sz="900" b="0" i="0" u="none" strike="noStrike" kern="1200" cap="none" spc="0" normalizeH="0" baseline="0" noProof="0" smtClean="0">
                <a:ln>
                  <a:noFill/>
                </a:ln>
                <a:solidFill>
                  <a:schemeClr val="tx1">
                    <a:tint val="75000"/>
                  </a:schemeClr>
                </a:solidFill>
                <a:effectLst/>
                <a:uLnTx/>
                <a:uFillTx/>
                <a:latin typeface="+mn-lt"/>
                <a:ea typeface="+mn-ea"/>
                <a:cs typeface="+mn-cs"/>
              </a:rPr>
              <a:t>2019/2/21</a:t>
            </a:fld>
            <a:endParaRPr kumimoji="0" lang="en-US" altLang="zh-CN" sz="900" b="0" i="0" u="none" strike="noStrike" kern="1200" cap="none" spc="0" normalizeH="0" baseline="0" noProof="0">
              <a:ln>
                <a:noFill/>
              </a:ln>
              <a:solidFill>
                <a:schemeClr val="tx1">
                  <a:tint val="75000"/>
                </a:schemeClr>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p:txBody>
          <a:bodyPr>
            <a:normAutofit fontScale="92500"/>
          </a:bodyPr>
          <a:lstStyle/>
          <a:p>
            <a:r>
              <a:rPr lang="zh-CN" altLang="zh-CN" dirty="0"/>
              <a:t>二</a:t>
            </a:r>
            <a:r>
              <a:rPr lang="zh-CN" altLang="zh-CN" dirty="0" smtClean="0"/>
              <a:t>、审查回收问卷的质量</a:t>
            </a:r>
            <a:endParaRPr lang="en-US" altLang="zh-CN" dirty="0" smtClean="0"/>
          </a:p>
          <a:p>
            <a:r>
              <a:rPr lang="zh-CN" altLang="zh-CN" dirty="0" smtClean="0"/>
              <a:t>一般来说</a:t>
            </a:r>
            <a:r>
              <a:rPr lang="en-US" altLang="zh-CN" dirty="0"/>
              <a:t>,</a:t>
            </a:r>
            <a:r>
              <a:rPr lang="zh-CN" altLang="zh-CN" dirty="0"/>
              <a:t>访问问卷的回收工作量不大</a:t>
            </a:r>
            <a:r>
              <a:rPr lang="en-US" altLang="zh-CN" dirty="0"/>
              <a:t>;</a:t>
            </a:r>
            <a:r>
              <a:rPr lang="zh-CN" altLang="zh-CN" dirty="0"/>
              <a:t>送发问卷只要组织得当</a:t>
            </a:r>
            <a:r>
              <a:rPr lang="en-US" altLang="zh-CN" dirty="0"/>
              <a:t>,</a:t>
            </a:r>
            <a:r>
              <a:rPr lang="zh-CN" altLang="zh-CN" dirty="0"/>
              <a:t>及时派人回收</a:t>
            </a:r>
            <a:r>
              <a:rPr lang="en-US" altLang="zh-CN" dirty="0"/>
              <a:t>,</a:t>
            </a:r>
            <a:r>
              <a:rPr lang="zh-CN" altLang="zh-CN" dirty="0"/>
              <a:t>回收率会很高。而邮政问卷调查则不同</a:t>
            </a:r>
            <a:r>
              <a:rPr lang="en-US" altLang="zh-CN" dirty="0"/>
              <a:t>,</a:t>
            </a:r>
            <a:r>
              <a:rPr lang="zh-CN" altLang="zh-CN" dirty="0"/>
              <a:t>初始回收率一般都较低</a:t>
            </a:r>
            <a:r>
              <a:rPr lang="en-US" altLang="zh-CN" dirty="0"/>
              <a:t>,</a:t>
            </a:r>
            <a:r>
              <a:rPr lang="zh-CN" altLang="zh-CN" dirty="0"/>
              <a:t>因此</a:t>
            </a:r>
            <a:r>
              <a:rPr lang="en-US" altLang="zh-CN" dirty="0"/>
              <a:t>,</a:t>
            </a:r>
            <a:r>
              <a:rPr lang="zh-CN" altLang="zh-CN" dirty="0"/>
              <a:t>必须在问卷设计规定的回收时间内</a:t>
            </a:r>
            <a:r>
              <a:rPr lang="en-US" altLang="zh-CN" dirty="0"/>
              <a:t>,</a:t>
            </a:r>
            <a:r>
              <a:rPr lang="zh-CN" altLang="zh-CN" dirty="0"/>
              <a:t>向被调查者发出一至三次的提示或催复</a:t>
            </a:r>
            <a:r>
              <a:rPr lang="en-US" altLang="zh-CN" dirty="0"/>
              <a:t>,</a:t>
            </a:r>
            <a:r>
              <a:rPr lang="zh-CN" altLang="zh-CN" dirty="0"/>
              <a:t>这样才可能使问卷的回收率达到一定的比例。</a:t>
            </a:r>
          </a:p>
          <a:p>
            <a:r>
              <a:rPr lang="zh-CN" altLang="zh-CN" dirty="0"/>
              <a:t>对回收的问卷</a:t>
            </a:r>
            <a:r>
              <a:rPr lang="en-US" altLang="zh-CN" dirty="0"/>
              <a:t>,</a:t>
            </a:r>
            <a:r>
              <a:rPr lang="zh-CN" altLang="zh-CN" dirty="0"/>
              <a:t>必须认真审查</a:t>
            </a:r>
            <a:r>
              <a:rPr lang="en-US" altLang="zh-CN" dirty="0"/>
              <a:t>,</a:t>
            </a:r>
            <a:r>
              <a:rPr lang="zh-CN" altLang="zh-CN" dirty="0"/>
              <a:t>主要目的是审查问卷回答的有效性</a:t>
            </a:r>
            <a:r>
              <a:rPr lang="en-US" altLang="zh-CN" dirty="0"/>
              <a:t>,</a:t>
            </a:r>
            <a:r>
              <a:rPr lang="zh-CN" altLang="zh-CN" dirty="0"/>
              <a:t>因为回收来的问卷总有一些是不合格的和无效的。</a:t>
            </a:r>
            <a:endParaRPr lang="zh-CN" altLang="en-US" dirty="0"/>
          </a:p>
        </p:txBody>
      </p:sp>
      <p:sp>
        <p:nvSpPr>
          <p:cNvPr id="4" name="日期占位符 3"/>
          <p:cNvSpPr>
            <a:spLocks noGrp="1"/>
          </p:cNvSpPr>
          <p:nvPr>
            <p:ph type="dt" sz="half"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1723C085-611F-4F4A-A6FC-A45274444A84}" type="datetime1">
              <a:rPr kumimoji="0" lang="zh-CN" altLang="en-US" sz="900" b="0" i="0" u="none" strike="noStrike" kern="1200" cap="none" spc="0" normalizeH="0" baseline="0" noProof="0" smtClean="0">
                <a:ln>
                  <a:noFill/>
                </a:ln>
                <a:solidFill>
                  <a:schemeClr val="tx1">
                    <a:tint val="75000"/>
                  </a:schemeClr>
                </a:solidFill>
                <a:effectLst/>
                <a:uLnTx/>
                <a:uFillTx/>
                <a:latin typeface="+mn-lt"/>
                <a:ea typeface="+mn-ea"/>
                <a:cs typeface="+mn-cs"/>
              </a:rPr>
              <a:t>2019/2/21</a:t>
            </a:fld>
            <a:endParaRPr kumimoji="0" lang="en-US" altLang="zh-CN" sz="900" b="0" i="0" u="none" strike="noStrike" kern="1200" cap="none" spc="0" normalizeH="0" baseline="0" noProof="0">
              <a:ln>
                <a:noFill/>
              </a:ln>
              <a:solidFill>
                <a:schemeClr val="tx1">
                  <a:tint val="75000"/>
                </a:schemeClr>
              </a:solidFill>
              <a:effectLst/>
              <a:uLnTx/>
              <a:uFillTx/>
              <a:latin typeface="+mn-lt"/>
              <a:ea typeface="+mn-ea"/>
              <a:cs typeface="+mn-cs"/>
            </a:endParaRPr>
          </a:p>
        </p:txBody>
      </p:sp>
    </p:spTree>
    <p:extLst>
      <p:ext uri="{BB962C8B-B14F-4D97-AF65-F5344CB8AC3E}">
        <p14:creationId xmlns:p14="http://schemas.microsoft.com/office/powerpoint/2010/main" val="28417000"/>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p:txBody>
          <a:bodyPr>
            <a:normAutofit/>
          </a:bodyPr>
          <a:lstStyle/>
          <a:p>
            <a:r>
              <a:rPr lang="zh-CN" altLang="zh-CN" dirty="0"/>
              <a:t>三、努力提高问卷的回收率</a:t>
            </a:r>
          </a:p>
          <a:p>
            <a:r>
              <a:rPr lang="en-US" altLang="zh-CN" dirty="0" smtClean="0"/>
              <a:t>(</a:t>
            </a:r>
            <a:r>
              <a:rPr lang="zh-CN" altLang="zh-CN" dirty="0"/>
              <a:t>一</a:t>
            </a:r>
            <a:r>
              <a:rPr lang="en-US" altLang="zh-CN" dirty="0"/>
              <a:t>)</a:t>
            </a:r>
            <a:r>
              <a:rPr lang="zh-CN" altLang="zh-CN" dirty="0"/>
              <a:t>要努力提高调查问卷设计的质量</a:t>
            </a:r>
          </a:p>
          <a:p>
            <a:r>
              <a:rPr lang="en-US" altLang="zh-CN" dirty="0" smtClean="0"/>
              <a:t>(</a:t>
            </a:r>
            <a:r>
              <a:rPr lang="zh-CN" altLang="zh-CN" dirty="0"/>
              <a:t>二</a:t>
            </a:r>
            <a:r>
              <a:rPr lang="en-US" altLang="zh-CN" dirty="0"/>
              <a:t>)</a:t>
            </a:r>
            <a:r>
              <a:rPr lang="zh-CN" altLang="zh-CN" dirty="0"/>
              <a:t>要选择具有吸引力的调研课题</a:t>
            </a:r>
          </a:p>
          <a:p>
            <a:r>
              <a:rPr lang="en-US" altLang="zh-CN" dirty="0" smtClean="0"/>
              <a:t>(</a:t>
            </a:r>
            <a:r>
              <a:rPr lang="zh-CN" altLang="zh-CN" dirty="0"/>
              <a:t>三</a:t>
            </a:r>
            <a:r>
              <a:rPr lang="en-US" altLang="zh-CN" dirty="0"/>
              <a:t>)</a:t>
            </a:r>
            <a:r>
              <a:rPr lang="zh-CN" altLang="zh-CN" dirty="0"/>
              <a:t>要慎重选择调查对象</a:t>
            </a:r>
          </a:p>
          <a:p>
            <a:r>
              <a:rPr lang="en-US" altLang="zh-CN" dirty="0" smtClean="0"/>
              <a:t>(</a:t>
            </a:r>
            <a:r>
              <a:rPr lang="zh-CN" altLang="zh-CN" dirty="0"/>
              <a:t>四</a:t>
            </a:r>
            <a:r>
              <a:rPr lang="en-US" altLang="zh-CN" dirty="0"/>
              <a:t>)</a:t>
            </a:r>
            <a:r>
              <a:rPr lang="zh-CN" altLang="zh-CN" dirty="0"/>
              <a:t>要采取回收率较高的调查方式</a:t>
            </a:r>
          </a:p>
          <a:p>
            <a:endParaRPr lang="zh-CN" altLang="en-US" dirty="0"/>
          </a:p>
        </p:txBody>
      </p:sp>
      <p:sp>
        <p:nvSpPr>
          <p:cNvPr id="4" name="日期占位符 3"/>
          <p:cNvSpPr>
            <a:spLocks noGrp="1"/>
          </p:cNvSpPr>
          <p:nvPr>
            <p:ph type="dt" sz="half"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1723C085-611F-4F4A-A6FC-A45274444A84}" type="datetime1">
              <a:rPr kumimoji="0" lang="zh-CN" altLang="en-US" sz="900" b="0" i="0" u="none" strike="noStrike" kern="1200" cap="none" spc="0" normalizeH="0" baseline="0" noProof="0" smtClean="0">
                <a:ln>
                  <a:noFill/>
                </a:ln>
                <a:solidFill>
                  <a:schemeClr val="tx1">
                    <a:tint val="75000"/>
                  </a:schemeClr>
                </a:solidFill>
                <a:effectLst/>
                <a:uLnTx/>
                <a:uFillTx/>
                <a:latin typeface="+mn-lt"/>
                <a:ea typeface="+mn-ea"/>
                <a:cs typeface="+mn-cs"/>
              </a:rPr>
              <a:t>2019/2/21</a:t>
            </a:fld>
            <a:endParaRPr kumimoji="0" lang="en-US" altLang="zh-CN" sz="900" b="0" i="0" u="none" strike="noStrike" kern="1200" cap="none" spc="0" normalizeH="0" baseline="0" noProof="0">
              <a:ln>
                <a:noFill/>
              </a:ln>
              <a:solidFill>
                <a:schemeClr val="tx1">
                  <a:tint val="75000"/>
                </a:schemeClr>
              </a:solidFill>
              <a:effectLst/>
              <a:uLnTx/>
              <a:uFillTx/>
              <a:latin typeface="+mn-lt"/>
              <a:ea typeface="+mn-ea"/>
              <a:cs typeface="+mn-cs"/>
            </a:endParaRPr>
          </a:p>
        </p:txBody>
      </p:sp>
    </p:spTree>
    <p:extLst>
      <p:ext uri="{BB962C8B-B14F-4D97-AF65-F5344CB8AC3E}">
        <p14:creationId xmlns:p14="http://schemas.microsoft.com/office/powerpoint/2010/main" val="1552209018"/>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p:txBody>
          <a:bodyPr>
            <a:normAutofit fontScale="92500" lnSpcReduction="10000"/>
          </a:bodyPr>
          <a:lstStyle/>
          <a:p>
            <a:r>
              <a:rPr lang="zh-CN" altLang="zh-CN" dirty="0"/>
              <a:t>四、对无回答和无效回答问卷的处理</a:t>
            </a:r>
          </a:p>
          <a:p>
            <a:r>
              <a:rPr lang="en-US" altLang="zh-CN" dirty="0" smtClean="0"/>
              <a:t>(</a:t>
            </a:r>
            <a:r>
              <a:rPr lang="zh-CN" altLang="zh-CN" dirty="0"/>
              <a:t>一</a:t>
            </a:r>
            <a:r>
              <a:rPr lang="en-US" altLang="zh-CN" dirty="0"/>
              <a:t>)</a:t>
            </a:r>
            <a:r>
              <a:rPr lang="zh-CN" altLang="zh-CN" dirty="0"/>
              <a:t>对无回答问卷的处理</a:t>
            </a:r>
          </a:p>
          <a:p>
            <a:r>
              <a:rPr lang="en-US" altLang="zh-CN" dirty="0" smtClean="0"/>
              <a:t>1. </a:t>
            </a:r>
            <a:r>
              <a:rPr lang="zh-CN" altLang="zh-CN" dirty="0" smtClean="0"/>
              <a:t>弄清楚</a:t>
            </a:r>
            <a:r>
              <a:rPr lang="zh-CN" altLang="zh-CN" dirty="0"/>
              <a:t>无回答的原因</a:t>
            </a:r>
            <a:r>
              <a:rPr lang="zh-CN" altLang="zh-CN" dirty="0" smtClean="0"/>
              <a:t>。</a:t>
            </a:r>
            <a:endParaRPr lang="en-US" altLang="zh-CN" dirty="0" smtClean="0"/>
          </a:p>
          <a:p>
            <a:r>
              <a:rPr lang="en-US" altLang="zh-CN" dirty="0" smtClean="0"/>
              <a:t>2. </a:t>
            </a:r>
            <a:r>
              <a:rPr lang="zh-CN" altLang="zh-CN" dirty="0" smtClean="0"/>
              <a:t>采取</a:t>
            </a:r>
            <a:r>
              <a:rPr lang="zh-CN" altLang="zh-CN" dirty="0"/>
              <a:t>措施进行补救</a:t>
            </a:r>
            <a:r>
              <a:rPr lang="zh-CN" altLang="zh-CN" dirty="0" smtClean="0"/>
              <a:t>。</a:t>
            </a:r>
            <a:endParaRPr lang="en-US" altLang="zh-CN" dirty="0" smtClean="0"/>
          </a:p>
          <a:p>
            <a:r>
              <a:rPr lang="zh-CN" altLang="zh-CN" dirty="0" smtClean="0"/>
              <a:t> </a:t>
            </a:r>
            <a:r>
              <a:rPr lang="en-US" altLang="zh-CN" dirty="0" smtClean="0"/>
              <a:t>(</a:t>
            </a:r>
            <a:r>
              <a:rPr lang="zh-CN" altLang="zh-CN" dirty="0"/>
              <a:t>二</a:t>
            </a:r>
            <a:r>
              <a:rPr lang="en-US" altLang="zh-CN" dirty="0"/>
              <a:t>)</a:t>
            </a:r>
            <a:r>
              <a:rPr lang="zh-CN" altLang="zh-CN" dirty="0"/>
              <a:t>对无效回答的处理</a:t>
            </a:r>
          </a:p>
          <a:p>
            <a:r>
              <a:rPr lang="zh-CN" altLang="zh-CN" dirty="0"/>
              <a:t>研究人员需要研究无效回答的类型和频率</a:t>
            </a:r>
            <a:r>
              <a:rPr lang="en-US" altLang="zh-CN" dirty="0"/>
              <a:t>,</a:t>
            </a:r>
            <a:r>
              <a:rPr lang="zh-CN" altLang="zh-CN" dirty="0"/>
              <a:t>看看哪些是个别性的错误</a:t>
            </a:r>
            <a:r>
              <a:rPr lang="en-US" altLang="zh-CN" dirty="0"/>
              <a:t>,</a:t>
            </a:r>
            <a:r>
              <a:rPr lang="zh-CN" altLang="zh-CN" dirty="0"/>
              <a:t>哪些是共性的问题。一般来讲</a:t>
            </a:r>
            <a:r>
              <a:rPr lang="en-US" altLang="zh-CN" dirty="0"/>
              <a:t>,</a:t>
            </a:r>
            <a:r>
              <a:rPr lang="zh-CN" altLang="zh-CN" dirty="0"/>
              <a:t>带共性的问题都与问卷的设计有关</a:t>
            </a:r>
            <a:r>
              <a:rPr lang="en-US" altLang="zh-CN" dirty="0"/>
              <a:t>,</a:t>
            </a:r>
            <a:r>
              <a:rPr lang="zh-CN" altLang="zh-CN" dirty="0"/>
              <a:t>或者是问题选择不当</a:t>
            </a:r>
            <a:r>
              <a:rPr lang="en-US" altLang="zh-CN" dirty="0"/>
              <a:t>,</a:t>
            </a:r>
            <a:r>
              <a:rPr lang="zh-CN" altLang="zh-CN" dirty="0"/>
              <a:t>或者是问题表达不准确</a:t>
            </a:r>
            <a:r>
              <a:rPr lang="en-US" altLang="zh-CN" dirty="0"/>
              <a:t>,</a:t>
            </a:r>
            <a:r>
              <a:rPr lang="zh-CN" altLang="zh-CN" dirty="0"/>
              <a:t>或者是答案设计不符合实际</a:t>
            </a:r>
            <a:r>
              <a:rPr lang="en-US" altLang="zh-CN" dirty="0"/>
              <a:t>,</a:t>
            </a:r>
            <a:r>
              <a:rPr lang="zh-CN" altLang="zh-CN" dirty="0"/>
              <a:t>等等</a:t>
            </a:r>
            <a:r>
              <a:rPr lang="zh-CN" altLang="zh-CN" dirty="0" smtClean="0"/>
              <a:t>。</a:t>
            </a:r>
            <a:endParaRPr lang="zh-CN" altLang="en-US" dirty="0"/>
          </a:p>
        </p:txBody>
      </p:sp>
      <p:sp>
        <p:nvSpPr>
          <p:cNvPr id="4" name="日期占位符 3"/>
          <p:cNvSpPr>
            <a:spLocks noGrp="1"/>
          </p:cNvSpPr>
          <p:nvPr>
            <p:ph type="dt" sz="half"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1723C085-611F-4F4A-A6FC-A45274444A84}" type="datetime1">
              <a:rPr kumimoji="0" lang="zh-CN" altLang="en-US" sz="900" b="0" i="0" u="none" strike="noStrike" kern="1200" cap="none" spc="0" normalizeH="0" baseline="0" noProof="0" smtClean="0">
                <a:ln>
                  <a:noFill/>
                </a:ln>
                <a:solidFill>
                  <a:schemeClr val="tx1">
                    <a:tint val="75000"/>
                  </a:schemeClr>
                </a:solidFill>
                <a:effectLst/>
                <a:uLnTx/>
                <a:uFillTx/>
                <a:latin typeface="+mn-lt"/>
                <a:ea typeface="+mn-ea"/>
                <a:cs typeface="+mn-cs"/>
              </a:rPr>
              <a:t>2019/2/21</a:t>
            </a:fld>
            <a:endParaRPr kumimoji="0" lang="en-US" altLang="zh-CN" sz="900" b="0" i="0" u="none" strike="noStrike" kern="1200" cap="none" spc="0" normalizeH="0" baseline="0" noProof="0">
              <a:ln>
                <a:noFill/>
              </a:ln>
              <a:solidFill>
                <a:schemeClr val="tx1">
                  <a:tint val="75000"/>
                </a:schemeClr>
              </a:solidFill>
              <a:effectLst/>
              <a:uLnTx/>
              <a:uFillTx/>
              <a:latin typeface="+mn-lt"/>
              <a:ea typeface="+mn-ea"/>
              <a:cs typeface="+mn-cs"/>
            </a:endParaRPr>
          </a:p>
        </p:txBody>
      </p:sp>
    </p:spTree>
    <p:extLst>
      <p:ext uri="{BB962C8B-B14F-4D97-AF65-F5344CB8AC3E}">
        <p14:creationId xmlns:p14="http://schemas.microsoft.com/office/powerpoint/2010/main" val="712140742"/>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5" name="标题 4"/>
          <p:cNvSpPr>
            <a:spLocks noGrp="1"/>
          </p:cNvSpPr>
          <p:nvPr>
            <p:ph type="title"/>
          </p:nvPr>
        </p:nvSpPr>
        <p:spPr/>
        <p:txBody>
          <a:bodyPr/>
          <a:lstStyle/>
          <a:p>
            <a:endParaRPr lang="zh-CN" altLang="en-US"/>
          </a:p>
        </p:txBody>
      </p:sp>
      <p:sp>
        <p:nvSpPr>
          <p:cNvPr id="55298" name="Rectangle 3"/>
          <p:cNvSpPr>
            <a:spLocks noGrp="1"/>
          </p:cNvSpPr>
          <p:nvPr>
            <p:ph idx="1" hasCustomPrompt="1"/>
          </p:nvPr>
        </p:nvSpPr>
        <p:spPr>
          <a:xfrm>
            <a:off x="1435608" y="565771"/>
            <a:ext cx="7498080" cy="5973762"/>
          </a:xfrm>
          <a:ln/>
        </p:spPr>
        <p:txBody>
          <a:bodyPr wrap="square" lIns="91440" tIns="45720" rIns="91440" bIns="45720" anchor="t">
            <a:normAutofit fontScale="70000" lnSpcReduction="20000"/>
          </a:bodyPr>
          <a:lstStyle/>
          <a:p>
            <a:pPr eaLnBrk="1" hangingPunct="1">
              <a:lnSpc>
                <a:spcPct val="150000"/>
              </a:lnSpc>
              <a:buFont typeface="Wingdings" panose="05000000000000000000" pitchFamily="2" charset="2"/>
              <a:buNone/>
            </a:pPr>
            <a:r>
              <a:rPr lang="zh-CN" altLang="en-US" b="1" dirty="0" smtClean="0"/>
              <a:t>五、</a:t>
            </a:r>
            <a:r>
              <a:rPr lang="zh-CN" altLang="en-US" sz="2400" b="1" dirty="0" smtClean="0"/>
              <a:t>对</a:t>
            </a:r>
            <a:r>
              <a:rPr lang="zh-CN" altLang="en-US" sz="2400" b="1" dirty="0"/>
              <a:t>问卷调查法的评价</a:t>
            </a:r>
          </a:p>
          <a:p>
            <a:r>
              <a:rPr lang="zh-CN" altLang="zh-CN" dirty="0"/>
              <a:t>问卷调查适用于定量研究所需的数据收集工作。如果运用电子计算机作为统计分析的工作</a:t>
            </a:r>
            <a:r>
              <a:rPr lang="en-US" altLang="zh-CN" dirty="0"/>
              <a:t>,</a:t>
            </a:r>
            <a:r>
              <a:rPr lang="zh-CN" altLang="zh-CN" dirty="0"/>
              <a:t>那么问卷调查就成为一种容量大、效率高的定量调查研究的方法</a:t>
            </a:r>
            <a:r>
              <a:rPr lang="zh-CN" altLang="zh-CN" dirty="0" smtClean="0"/>
              <a:t>。</a:t>
            </a:r>
            <a:r>
              <a:rPr lang="zh-CN" altLang="en-US" dirty="0" smtClean="0"/>
              <a:t>但是，</a:t>
            </a:r>
            <a:r>
              <a:rPr lang="zh-CN" altLang="zh-CN" dirty="0" smtClean="0"/>
              <a:t>调查</a:t>
            </a:r>
            <a:r>
              <a:rPr lang="zh-CN" altLang="zh-CN" dirty="0"/>
              <a:t>问卷的题目设计统一</a:t>
            </a:r>
            <a:r>
              <a:rPr lang="en-US" altLang="zh-CN" dirty="0"/>
              <a:t>,</a:t>
            </a:r>
            <a:r>
              <a:rPr lang="zh-CN" altLang="zh-CN" dirty="0"/>
              <a:t>而使问卷没有弹性</a:t>
            </a:r>
            <a:r>
              <a:rPr lang="en-US" altLang="zh-CN" dirty="0"/>
              <a:t>,</a:t>
            </a:r>
            <a:r>
              <a:rPr lang="zh-CN" altLang="zh-CN" dirty="0"/>
              <a:t>在调查过程中就没有伸缩余地</a:t>
            </a:r>
            <a:r>
              <a:rPr lang="en-US" altLang="zh-CN" dirty="0"/>
              <a:t>,</a:t>
            </a:r>
            <a:r>
              <a:rPr lang="zh-CN" altLang="zh-CN" dirty="0"/>
              <a:t>很难适应复杂多变的实际情况</a:t>
            </a:r>
            <a:r>
              <a:rPr lang="en-US" altLang="zh-CN" dirty="0"/>
              <a:t>,</a:t>
            </a:r>
            <a:r>
              <a:rPr lang="zh-CN" altLang="zh-CN" dirty="0"/>
              <a:t>这就对问卷设计的质量提出很高的要求。调查人员对调查问卷内容的理解程度、与调查对象沟通交流的技术、访谈中的责任心，都可能影响调查问卷的质量，因此访谈调查人员的培训工作也是非常关键的环节。</a:t>
            </a:r>
          </a:p>
          <a:p>
            <a:r>
              <a:rPr lang="en-US" altLang="zh-CN" dirty="0" smtClean="0"/>
              <a:t>1.</a:t>
            </a:r>
            <a:r>
              <a:rPr lang="zh-CN" altLang="zh-CN" dirty="0" smtClean="0"/>
              <a:t>邮政</a:t>
            </a:r>
            <a:r>
              <a:rPr lang="zh-CN" altLang="zh-CN" dirty="0"/>
              <a:t>问卷调查、网络问卷调查方法由于使用方便、能够突破时空限制而使调查对象的分布比较广泛。而且这类非访谈调查方法中</a:t>
            </a:r>
            <a:r>
              <a:rPr lang="en-US" altLang="zh-CN" dirty="0"/>
              <a:t>,</a:t>
            </a:r>
            <a:r>
              <a:rPr lang="zh-CN" altLang="zh-CN" dirty="0"/>
              <a:t>调查者不需要和调查对象见面</a:t>
            </a:r>
            <a:r>
              <a:rPr lang="en-US" altLang="zh-CN" dirty="0"/>
              <a:t>,</a:t>
            </a:r>
            <a:r>
              <a:rPr lang="zh-CN" altLang="zh-CN" dirty="0"/>
              <a:t>而使调查具有很好的匿名性</a:t>
            </a:r>
            <a:r>
              <a:rPr lang="en-US" altLang="zh-CN" dirty="0"/>
              <a:t>,</a:t>
            </a:r>
            <a:r>
              <a:rPr lang="zh-CN" altLang="zh-CN" dirty="0"/>
              <a:t>可以大大减轻调查对象的心理压力</a:t>
            </a:r>
            <a:r>
              <a:rPr lang="en-US" altLang="zh-CN" dirty="0"/>
              <a:t>,</a:t>
            </a:r>
            <a:r>
              <a:rPr lang="zh-CN" altLang="zh-CN" dirty="0"/>
              <a:t>有利于调查一些不宜于当面询问的敏感问题、尖锐问题和隐私问题</a:t>
            </a:r>
            <a:r>
              <a:rPr lang="en-US" altLang="zh-CN" dirty="0"/>
              <a:t>,</a:t>
            </a:r>
            <a:r>
              <a:rPr lang="zh-CN" altLang="zh-CN" dirty="0"/>
              <a:t>有利于他们如实填答问卷。这类调查也可以节省人力和经费。当然</a:t>
            </a:r>
            <a:r>
              <a:rPr lang="en-US" altLang="zh-CN" dirty="0"/>
              <a:t>,</a:t>
            </a:r>
            <a:r>
              <a:rPr lang="zh-CN" altLang="zh-CN" dirty="0"/>
              <a:t>这类调查方法的不足点在于调查者对调查对象的了解比较少</a:t>
            </a:r>
            <a:r>
              <a:rPr lang="en-US" altLang="zh-CN" dirty="0"/>
              <a:t>,</a:t>
            </a:r>
            <a:r>
              <a:rPr lang="zh-CN" altLang="zh-CN" dirty="0"/>
              <a:t>对于问卷的回收情况和问卷质量不能有很好的把握和控制</a:t>
            </a:r>
            <a:r>
              <a:rPr lang="zh-CN" altLang="zh-CN" dirty="0" smtClean="0"/>
              <a:t>。</a:t>
            </a:r>
            <a:endParaRPr lang="zh-CN" altLang="en-US" sz="2400" b="1" dirty="0">
              <a:ea typeface="幼圆" panose="02010509060101010101" pitchFamily="49" charset="-122"/>
            </a:endParaRPr>
          </a:p>
        </p:txBody>
      </p:sp>
      <p:sp>
        <p:nvSpPr>
          <p:cNvPr id="2" name="日期占位符 1"/>
          <p:cNvSpPr>
            <a:spLocks noGrp="1"/>
          </p:cNvSpPr>
          <p:nvPr>
            <p:ph type="dt" sz="half"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DDC06C0C-9003-484D-95EF-97223D0E0704}" type="datetime1">
              <a:rPr kumimoji="0" lang="zh-CN" altLang="en-US" sz="900" b="0" i="0" u="none" strike="noStrike" kern="1200" cap="none" spc="0" normalizeH="0" baseline="0" noProof="0" smtClean="0">
                <a:ln>
                  <a:noFill/>
                </a:ln>
                <a:solidFill>
                  <a:schemeClr val="tx1">
                    <a:tint val="75000"/>
                  </a:schemeClr>
                </a:solidFill>
                <a:effectLst/>
                <a:uLnTx/>
                <a:uFillTx/>
                <a:latin typeface="+mn-lt"/>
                <a:ea typeface="+mn-ea"/>
                <a:cs typeface="+mn-cs"/>
              </a:rPr>
              <a:t>2019/2/21</a:t>
            </a:fld>
            <a:endParaRPr kumimoji="0" lang="en-US" altLang="zh-CN" sz="900" b="0" i="0" u="none" strike="noStrike" kern="1200" cap="none" spc="0" normalizeH="0" baseline="0" noProof="0">
              <a:ln>
                <a:noFill/>
              </a:ln>
              <a:solidFill>
                <a:schemeClr val="tx1">
                  <a:tint val="75000"/>
                </a:schemeClr>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p:txBody>
          <a:bodyPr>
            <a:normAutofit fontScale="85000" lnSpcReduction="20000"/>
          </a:bodyPr>
          <a:lstStyle/>
          <a:p>
            <a:r>
              <a:rPr lang="en-US" altLang="zh-CN" dirty="0" smtClean="0"/>
              <a:t>2. </a:t>
            </a:r>
            <a:r>
              <a:rPr lang="zh-CN" altLang="zh-CN" dirty="0" smtClean="0"/>
              <a:t>访谈</a:t>
            </a:r>
            <a:r>
              <a:rPr lang="zh-CN" altLang="zh-CN" dirty="0"/>
              <a:t>问卷调查问卷回收率和获取资料的准确程度都比较高。但是</a:t>
            </a:r>
            <a:r>
              <a:rPr lang="en-US" altLang="zh-CN" dirty="0"/>
              <a:t>,</a:t>
            </a:r>
            <a:r>
              <a:rPr lang="zh-CN" altLang="zh-CN" dirty="0"/>
              <a:t>面对面访谈调查所需的人力、物力费用比较高</a:t>
            </a:r>
            <a:r>
              <a:rPr lang="en-US" altLang="zh-CN" dirty="0"/>
              <a:t>,</a:t>
            </a:r>
            <a:r>
              <a:rPr lang="zh-CN" altLang="zh-CN" dirty="0"/>
              <a:t>而且相对于邮政问卷、网络问卷调查</a:t>
            </a:r>
            <a:r>
              <a:rPr lang="en-US" altLang="zh-CN" dirty="0"/>
              <a:t>,</a:t>
            </a:r>
            <a:r>
              <a:rPr lang="zh-CN" altLang="zh-CN" dirty="0"/>
              <a:t>面对面的访谈调查涉及的范围有限</a:t>
            </a:r>
            <a:r>
              <a:rPr lang="en-US" altLang="zh-CN" dirty="0"/>
              <a:t>,</a:t>
            </a:r>
            <a:r>
              <a:rPr lang="zh-CN" altLang="zh-CN" dirty="0"/>
              <a:t>调查空间不能无限大。同时</a:t>
            </a:r>
            <a:r>
              <a:rPr lang="en-US" altLang="zh-CN" dirty="0"/>
              <a:t>,</a:t>
            </a:r>
            <a:r>
              <a:rPr lang="zh-CN" altLang="zh-CN" dirty="0"/>
              <a:t>面对面问卷调查还会受到调查对象的情绪、语言、态度等多种因素的影响</a:t>
            </a:r>
            <a:r>
              <a:rPr lang="en-US" altLang="zh-CN" dirty="0"/>
              <a:t>,</a:t>
            </a:r>
            <a:r>
              <a:rPr lang="zh-CN" altLang="zh-CN" dirty="0"/>
              <a:t>一定程度上增加了调查的难度。当然</a:t>
            </a:r>
            <a:r>
              <a:rPr lang="en-US" altLang="zh-CN" dirty="0"/>
              <a:t>,</a:t>
            </a:r>
            <a:r>
              <a:rPr lang="zh-CN" altLang="zh-CN" dirty="0"/>
              <a:t>面对面调查中</a:t>
            </a:r>
            <a:r>
              <a:rPr lang="en-US" altLang="zh-CN" dirty="0"/>
              <a:t>,</a:t>
            </a:r>
            <a:r>
              <a:rPr lang="zh-CN" altLang="zh-CN" dirty="0"/>
              <a:t>调查对象的文化水平、态度、责任心等因素也会影响调查问卷的质量</a:t>
            </a:r>
            <a:r>
              <a:rPr lang="zh-CN" altLang="zh-CN" dirty="0" smtClean="0"/>
              <a:t>。</a:t>
            </a:r>
            <a:endParaRPr lang="en-US" altLang="zh-CN" dirty="0" smtClean="0"/>
          </a:p>
          <a:p>
            <a:r>
              <a:rPr lang="en-US" altLang="zh-CN" dirty="0" smtClean="0"/>
              <a:t>3. </a:t>
            </a:r>
            <a:r>
              <a:rPr lang="zh-CN" altLang="zh-CN" dirty="0" smtClean="0"/>
              <a:t>非</a:t>
            </a:r>
            <a:r>
              <a:rPr lang="zh-CN" altLang="zh-CN" dirty="0"/>
              <a:t>面对面的电话和交互式电脑电话访谈系统在调查中的应用可以避免面对面访谈所带来的一些困扰</a:t>
            </a:r>
            <a:r>
              <a:rPr lang="en-US" altLang="zh-CN" dirty="0"/>
              <a:t>,</a:t>
            </a:r>
            <a:r>
              <a:rPr lang="zh-CN" altLang="zh-CN" dirty="0"/>
              <a:t>但是电话的使用是调查对象被选择的主要标志</a:t>
            </a:r>
            <a:r>
              <a:rPr lang="en-US" altLang="zh-CN" dirty="0"/>
              <a:t>,</a:t>
            </a:r>
            <a:r>
              <a:rPr lang="zh-CN" altLang="zh-CN" dirty="0"/>
              <a:t>这客观上会造成没有电话的单位被排除在样本框之外。</a:t>
            </a:r>
            <a:endParaRPr lang="zh-CN" altLang="en-US" dirty="0"/>
          </a:p>
        </p:txBody>
      </p:sp>
      <p:sp>
        <p:nvSpPr>
          <p:cNvPr id="4" name="日期占位符 3"/>
          <p:cNvSpPr>
            <a:spLocks noGrp="1"/>
          </p:cNvSpPr>
          <p:nvPr>
            <p:ph type="dt" sz="half"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1723C085-611F-4F4A-A6FC-A45274444A84}" type="datetime1">
              <a:rPr kumimoji="0" lang="zh-CN" altLang="en-US" sz="900" b="0" i="0" u="none" strike="noStrike" kern="1200" cap="none" spc="0" normalizeH="0" baseline="0" noProof="0" smtClean="0">
                <a:ln>
                  <a:noFill/>
                </a:ln>
                <a:solidFill>
                  <a:schemeClr val="tx1">
                    <a:tint val="75000"/>
                  </a:schemeClr>
                </a:solidFill>
                <a:effectLst/>
                <a:uLnTx/>
                <a:uFillTx/>
                <a:latin typeface="+mn-lt"/>
                <a:ea typeface="+mn-ea"/>
                <a:cs typeface="+mn-cs"/>
              </a:rPr>
              <a:t>2019/2/21</a:t>
            </a:fld>
            <a:endParaRPr kumimoji="0" lang="en-US" altLang="zh-CN" sz="900" b="0" i="0" u="none" strike="noStrike" kern="1200" cap="none" spc="0" normalizeH="0" baseline="0" noProof="0">
              <a:ln>
                <a:noFill/>
              </a:ln>
              <a:solidFill>
                <a:schemeClr val="tx1">
                  <a:tint val="75000"/>
                </a:schemeClr>
              </a:solidFill>
              <a:effectLst/>
              <a:uLnTx/>
              <a:uFillTx/>
              <a:latin typeface="+mn-lt"/>
              <a:ea typeface="+mn-ea"/>
              <a:cs typeface="+mn-cs"/>
            </a:endParaRPr>
          </a:p>
        </p:txBody>
      </p:sp>
    </p:spTree>
    <p:extLst>
      <p:ext uri="{BB962C8B-B14F-4D97-AF65-F5344CB8AC3E}">
        <p14:creationId xmlns:p14="http://schemas.microsoft.com/office/powerpoint/2010/main" val="3879993532"/>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435608" y="274638"/>
            <a:ext cx="7498080" cy="665658"/>
          </a:xfrm>
        </p:spPr>
        <p:txBody>
          <a:bodyPr/>
          <a:lstStyle/>
          <a:p>
            <a:r>
              <a:rPr lang="zh-CN" altLang="en-US" dirty="0" smtClean="0"/>
              <a:t>思考练习</a:t>
            </a:r>
            <a:endParaRPr lang="zh-CN" altLang="en-US" dirty="0"/>
          </a:p>
        </p:txBody>
      </p:sp>
      <p:sp>
        <p:nvSpPr>
          <p:cNvPr id="3" name="内容占位符 2"/>
          <p:cNvSpPr>
            <a:spLocks noGrp="1"/>
          </p:cNvSpPr>
          <p:nvPr>
            <p:ph idx="1"/>
          </p:nvPr>
        </p:nvSpPr>
        <p:spPr>
          <a:xfrm>
            <a:off x="1435608" y="1268760"/>
            <a:ext cx="7498080" cy="5184576"/>
          </a:xfrm>
        </p:spPr>
        <p:txBody>
          <a:bodyPr>
            <a:noAutofit/>
          </a:bodyPr>
          <a:lstStyle/>
          <a:p>
            <a:r>
              <a:rPr lang="en-US" altLang="zh-CN" sz="1400" dirty="0" smtClean="0"/>
              <a:t>1. </a:t>
            </a:r>
            <a:r>
              <a:rPr lang="zh-CN" altLang="en-US" sz="1400" dirty="0" smtClean="0"/>
              <a:t>自选一份问卷，对问卷中的题条类型、题条设计是否能够满足和实现调查研究目标进行讨论。</a:t>
            </a:r>
            <a:endParaRPr lang="en-US" altLang="zh-CN" sz="1400" dirty="0" smtClean="0"/>
          </a:p>
          <a:p>
            <a:r>
              <a:rPr lang="en-US" altLang="zh-CN" sz="1400" dirty="0" smtClean="0"/>
              <a:t>2. </a:t>
            </a:r>
            <a:r>
              <a:rPr lang="zh-CN" altLang="zh-CN" sz="1400" dirty="0" smtClean="0"/>
              <a:t>问卷设计练习</a:t>
            </a:r>
          </a:p>
          <a:p>
            <a:r>
              <a:rPr lang="zh-CN" altLang="zh-CN" sz="1400" dirty="0" smtClean="0"/>
              <a:t>背景资料：</a:t>
            </a:r>
            <a:r>
              <a:rPr lang="en-US" altLang="zh-CN" sz="1400" dirty="0" smtClean="0"/>
              <a:t>2012</a:t>
            </a:r>
            <a:r>
              <a:rPr lang="zh-CN" altLang="zh-CN" sz="1400" dirty="0" smtClean="0"/>
              <a:t>年十八大第一次将鼓励创业纳入到就业方针</a:t>
            </a:r>
            <a:r>
              <a:rPr lang="en-US" altLang="zh-CN" sz="1400" dirty="0" smtClean="0"/>
              <a:t>,</a:t>
            </a:r>
            <a:r>
              <a:rPr lang="zh-CN" altLang="zh-CN" sz="1400" dirty="0" smtClean="0"/>
              <a:t>鼓励农村劳动力自主创业。</a:t>
            </a:r>
            <a:r>
              <a:rPr lang="en-US" altLang="zh-CN" sz="1400" dirty="0" smtClean="0"/>
              <a:t>2014</a:t>
            </a:r>
            <a:r>
              <a:rPr lang="zh-CN" altLang="zh-CN" sz="1400" dirty="0" smtClean="0"/>
              <a:t>年中央农村工作会议强调</a:t>
            </a:r>
            <a:r>
              <a:rPr lang="en-US" altLang="zh-CN" sz="1400" dirty="0" smtClean="0"/>
              <a:t>,</a:t>
            </a:r>
            <a:r>
              <a:rPr lang="zh-CN" altLang="zh-CN" sz="1400" dirty="0" smtClean="0"/>
              <a:t>推动农业现代化和新型城镇化</a:t>
            </a:r>
            <a:r>
              <a:rPr lang="en-US" altLang="zh-CN" sz="1400" dirty="0" smtClean="0"/>
              <a:t>,</a:t>
            </a:r>
            <a:r>
              <a:rPr lang="zh-CN" altLang="zh-CN" sz="1400" dirty="0" smtClean="0"/>
              <a:t>要激发农民的创造、创新、创业活力</a:t>
            </a:r>
            <a:r>
              <a:rPr lang="en-US" altLang="zh-CN" sz="1400" dirty="0" smtClean="0"/>
              <a:t>,</a:t>
            </a:r>
            <a:r>
              <a:rPr lang="zh-CN" altLang="zh-CN" sz="1400" dirty="0" smtClean="0"/>
              <a:t>形成</a:t>
            </a:r>
            <a:r>
              <a:rPr lang="en-US" altLang="zh-CN" sz="1400" dirty="0" smtClean="0"/>
              <a:t>“</a:t>
            </a:r>
            <a:r>
              <a:rPr lang="zh-CN" altLang="zh-CN" sz="1400" dirty="0" smtClean="0"/>
              <a:t>大众创业、万众创新</a:t>
            </a:r>
            <a:r>
              <a:rPr lang="en-US" altLang="zh-CN" sz="1400" dirty="0" smtClean="0"/>
              <a:t>”</a:t>
            </a:r>
            <a:r>
              <a:rPr lang="zh-CN" altLang="zh-CN" sz="1400" dirty="0" smtClean="0"/>
              <a:t>的生动局面。</a:t>
            </a:r>
            <a:r>
              <a:rPr lang="en-US" altLang="zh-CN" sz="1400" dirty="0" smtClean="0"/>
              <a:t>2015</a:t>
            </a:r>
            <a:r>
              <a:rPr lang="zh-CN" altLang="zh-CN" sz="1400" dirty="0" smtClean="0"/>
              <a:t>年中央一号文件明确提出引导有技能、资金和管理经验的农民工返乡创业。</a:t>
            </a:r>
            <a:r>
              <a:rPr lang="en-US" altLang="zh-CN" sz="1400" dirty="0" smtClean="0"/>
              <a:t>2015</a:t>
            </a:r>
            <a:r>
              <a:rPr lang="zh-CN" altLang="zh-CN" sz="1400" dirty="0" smtClean="0"/>
              <a:t>年</a:t>
            </a:r>
            <a:r>
              <a:rPr lang="en-US" altLang="zh-CN" sz="1400" dirty="0" smtClean="0"/>
              <a:t>6</a:t>
            </a:r>
            <a:r>
              <a:rPr lang="zh-CN" altLang="zh-CN" sz="1400" dirty="0" smtClean="0"/>
              <a:t>月《国务院办公厅关于支持农民工等人员返乡创业的意见》要求以人力资本的提升、扩散、共享为纽带</a:t>
            </a:r>
            <a:r>
              <a:rPr lang="en-US" altLang="zh-CN" sz="1400" dirty="0" smtClean="0"/>
              <a:t>,</a:t>
            </a:r>
            <a:r>
              <a:rPr lang="zh-CN" altLang="zh-CN" sz="1400" dirty="0" smtClean="0"/>
              <a:t>全面激发农民工等人员返乡创业热情。</a:t>
            </a:r>
            <a:r>
              <a:rPr lang="en-US" altLang="zh-CN" sz="1400" dirty="0" smtClean="0"/>
              <a:t>2015</a:t>
            </a:r>
            <a:r>
              <a:rPr lang="zh-CN" altLang="zh-CN" sz="1400" dirty="0" smtClean="0"/>
              <a:t>年</a:t>
            </a:r>
            <a:r>
              <a:rPr lang="en-US" altLang="zh-CN" sz="1400" dirty="0" smtClean="0"/>
              <a:t>8</a:t>
            </a:r>
            <a:r>
              <a:rPr lang="zh-CN" altLang="zh-CN" sz="1400" dirty="0" smtClean="0"/>
              <a:t>月《农业部关于实施推进农民创业创新行动计划</a:t>
            </a:r>
            <a:r>
              <a:rPr lang="en-US" altLang="zh-CN" sz="1400" dirty="0" smtClean="0"/>
              <a:t>(2015-2017)</a:t>
            </a:r>
            <a:r>
              <a:rPr lang="zh-CN" altLang="zh-CN" sz="1400" dirty="0" smtClean="0"/>
              <a:t>》进一步制定支持农民创业创新的方针政策</a:t>
            </a:r>
            <a:r>
              <a:rPr lang="en-US" altLang="zh-CN" sz="1400" dirty="0" smtClean="0"/>
              <a:t>,</a:t>
            </a:r>
            <a:r>
              <a:rPr lang="zh-CN" altLang="zh-CN" sz="1400" dirty="0" smtClean="0"/>
              <a:t>激发农民创业创新活力。但是相对于传统农业生产和农民外出务工</a:t>
            </a:r>
            <a:r>
              <a:rPr lang="en-US" altLang="zh-CN" sz="1400" dirty="0" smtClean="0"/>
              <a:t>,</a:t>
            </a:r>
            <a:r>
              <a:rPr lang="zh-CN" altLang="zh-CN" sz="1400" dirty="0" smtClean="0"/>
              <a:t>农民创业行为要复杂得多，影响农民创业的因素很多。</a:t>
            </a:r>
          </a:p>
          <a:p>
            <a:r>
              <a:rPr lang="zh-CN" altLang="zh-CN" sz="1400" dirty="0" smtClean="0"/>
              <a:t>问题提出：为了满足课程练习的需要，在这里，我们假设农民的个人、家庭特征会影响农民的创业行为选择；农民所拥有的社会资本也会影响农民创业行为的选择。</a:t>
            </a:r>
          </a:p>
          <a:p>
            <a:r>
              <a:rPr lang="zh-CN" altLang="zh-CN" sz="1400" dirty="0" smtClean="0"/>
              <a:t>任务：请同学们设计一份能够测量农民的“个人特征、家庭特征”情况，以及农民所拥有的“社会资本”情况的调查问卷。</a:t>
            </a:r>
            <a:endParaRPr lang="zh-CN" altLang="en-US" sz="1400" dirty="0"/>
          </a:p>
        </p:txBody>
      </p:sp>
      <p:sp>
        <p:nvSpPr>
          <p:cNvPr id="4" name="日期占位符 3"/>
          <p:cNvSpPr>
            <a:spLocks noGrp="1"/>
          </p:cNvSpPr>
          <p:nvPr>
            <p:ph type="dt" sz="half"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1723C085-611F-4F4A-A6FC-A45274444A84}" type="datetime1">
              <a:rPr kumimoji="0" lang="zh-CN" altLang="en-US" sz="900" b="0" i="0" u="none" strike="noStrike" kern="1200" cap="none" spc="0" normalizeH="0" baseline="0" noProof="0" smtClean="0">
                <a:ln>
                  <a:noFill/>
                </a:ln>
                <a:solidFill>
                  <a:schemeClr val="tx1">
                    <a:tint val="75000"/>
                  </a:schemeClr>
                </a:solidFill>
                <a:effectLst/>
                <a:uLnTx/>
                <a:uFillTx/>
                <a:latin typeface="+mn-lt"/>
                <a:ea typeface="+mn-ea"/>
                <a:cs typeface="+mn-cs"/>
              </a:rPr>
              <a:t>2019/2/21</a:t>
            </a:fld>
            <a:endParaRPr kumimoji="0" lang="en-US" altLang="zh-CN" sz="900" b="0" i="0" u="none" strike="noStrike" kern="1200" cap="none" spc="0" normalizeH="0" baseline="0" noProof="0" dirty="0">
              <a:ln>
                <a:noFill/>
              </a:ln>
              <a:solidFill>
                <a:schemeClr val="tx1">
                  <a:tint val="75000"/>
                </a:schemeClr>
              </a:solidFill>
              <a:effectLst/>
              <a:uLnTx/>
              <a:uFillTx/>
              <a:latin typeface="+mn-lt"/>
              <a:ea typeface="+mn-ea"/>
              <a:cs typeface="+mn-cs"/>
            </a:endParaRPr>
          </a:p>
        </p:txBody>
      </p:sp>
    </p:spTree>
    <p:extLst>
      <p:ext uri="{BB962C8B-B14F-4D97-AF65-F5344CB8AC3E}">
        <p14:creationId xmlns:p14="http://schemas.microsoft.com/office/powerpoint/2010/main" val="5275900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accent1">
            <a:alpha val="99000"/>
          </a:schemeClr>
        </a:solidFill>
        <a:effectLst/>
      </p:bgPr>
    </p:bg>
    <p:spTree>
      <p:nvGrpSpPr>
        <p:cNvPr id="1" name=""/>
        <p:cNvGrpSpPr/>
        <p:nvPr/>
      </p:nvGrpSpPr>
      <p:grpSpPr>
        <a:xfrm>
          <a:off x="0" y="0"/>
          <a:ext cx="0" cy="0"/>
          <a:chOff x="0" y="0"/>
          <a:chExt cx="0" cy="0"/>
        </a:xfrm>
      </p:grpSpPr>
      <p:sp>
        <p:nvSpPr>
          <p:cNvPr id="6" name="标题 5"/>
          <p:cNvSpPr>
            <a:spLocks noGrp="1"/>
          </p:cNvSpPr>
          <p:nvPr>
            <p:ph type="title"/>
          </p:nvPr>
        </p:nvSpPr>
        <p:spPr/>
        <p:txBody>
          <a:bodyPr/>
          <a:lstStyle/>
          <a:p>
            <a:r>
              <a:rPr lang="zh-CN" altLang="en-US"/>
              <a:t>第二节 调查问卷设计的程序</a:t>
            </a:r>
          </a:p>
        </p:txBody>
      </p:sp>
      <p:sp>
        <p:nvSpPr>
          <p:cNvPr id="3" name="内容占位符 2"/>
          <p:cNvSpPr>
            <a:spLocks noGrp="1"/>
          </p:cNvSpPr>
          <p:nvPr>
            <p:ph idx="1" hasCustomPrompt="1"/>
          </p:nvPr>
        </p:nvSpPr>
        <p:spPr/>
        <p:txBody>
          <a:bodyPr>
            <a:normAutofit fontScale="80000" lnSpcReduction="10000"/>
          </a:bodyPr>
          <a:lstStyle/>
          <a:p>
            <a:pPr marL="0" indent="0" fontAlgn="base">
              <a:buNone/>
            </a:pPr>
            <a:r>
              <a:rPr lang="zh-CN" altLang="en-US" sz="2400" strike="noStrike" noProof="1"/>
              <a:t>一、问卷设计的准备工作</a:t>
            </a:r>
          </a:p>
          <a:p>
            <a:pPr marL="0" indent="0" fontAlgn="base">
              <a:buNone/>
            </a:pPr>
            <a:r>
              <a:rPr lang="zh-CN" altLang="en-US" sz="2400" strike="noStrike" noProof="1"/>
              <a:t>二、问卷设计的步骤</a:t>
            </a:r>
          </a:p>
          <a:p>
            <a:pPr marL="0" indent="0" fontAlgn="base">
              <a:buNone/>
            </a:pPr>
            <a:r>
              <a:rPr lang="zh-CN" altLang="en-US" sz="2400" strike="noStrike" noProof="1"/>
              <a:t>（一）明确调查研究的总体目标</a:t>
            </a:r>
          </a:p>
          <a:p>
            <a:pPr marL="0" indent="0" fontAlgn="base">
              <a:buNone/>
            </a:pPr>
            <a:r>
              <a:rPr lang="zh-CN" altLang="en-US" sz="2400" strike="noStrike" noProof="1"/>
              <a:t> 1. 问卷设计如何达到调查研究所要实现的目标;</a:t>
            </a:r>
          </a:p>
          <a:p>
            <a:pPr marL="0" indent="0" fontAlgn="base">
              <a:buNone/>
            </a:pPr>
            <a:r>
              <a:rPr lang="zh-CN" altLang="en-US" sz="2400" strike="noStrike" noProof="1"/>
              <a:t> 2. 明确研究的类型是探索性调研、描述性调研还是解释性调研;</a:t>
            </a:r>
          </a:p>
          <a:p>
            <a:pPr marL="0" indent="0" fontAlgn="base">
              <a:buNone/>
            </a:pPr>
            <a:r>
              <a:rPr lang="zh-CN" altLang="en-US" sz="2400" strike="noStrike" noProof="1"/>
              <a:t> 3. 如果是解释性调研,进一步明确研究假设和关键指标变量;</a:t>
            </a:r>
          </a:p>
          <a:p>
            <a:pPr marL="0" indent="0" fontAlgn="base">
              <a:buNone/>
            </a:pPr>
            <a:r>
              <a:rPr lang="zh-CN" altLang="en-US" sz="2400" strike="noStrike" noProof="1"/>
              <a:t> 4. 明确关键指标变量的测量方法、问题描述方法和资料获取方法;</a:t>
            </a:r>
          </a:p>
          <a:p>
            <a:pPr marL="0" indent="0" fontAlgn="base">
              <a:buNone/>
            </a:pPr>
            <a:r>
              <a:rPr lang="zh-CN" altLang="en-US" sz="2400" strike="noStrike" noProof="1"/>
              <a:t> 5. 考虑问卷设计的具体细节,例如，题条的设计和排序、敏感问题、价值判断问题、伦理道德问题等的处理。</a:t>
            </a:r>
          </a:p>
        </p:txBody>
      </p:sp>
      <p:sp>
        <p:nvSpPr>
          <p:cNvPr id="2" name="日期占位符 1"/>
          <p:cNvSpPr>
            <a:spLocks noGrp="1"/>
          </p:cNvSpPr>
          <p:nvPr>
            <p:ph type="dt" sz="half"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FBBB457A-1194-4D2E-A075-4F474745B31C}" type="datetime1">
              <a:rPr kumimoji="0" lang="zh-CN" altLang="en-US" sz="900" b="0" i="0" u="none" strike="noStrike" kern="1200" cap="none" spc="0" normalizeH="0" baseline="0" noProof="0" smtClean="0">
                <a:ln>
                  <a:noFill/>
                </a:ln>
                <a:solidFill>
                  <a:schemeClr val="tx1">
                    <a:tint val="75000"/>
                  </a:schemeClr>
                </a:solidFill>
                <a:effectLst/>
                <a:uLnTx/>
                <a:uFillTx/>
                <a:latin typeface="+mn-lt"/>
                <a:ea typeface="+mn-ea"/>
                <a:cs typeface="+mn-cs"/>
              </a:rPr>
              <a:t>2019/2/21</a:t>
            </a:fld>
            <a:endParaRPr kumimoji="0" lang="en-US" altLang="zh-CN" sz="900" b="0" i="0" u="none" strike="noStrike" kern="1200" cap="none" spc="0" normalizeH="0" baseline="0" noProof="0">
              <a:ln>
                <a:noFill/>
              </a:ln>
              <a:solidFill>
                <a:schemeClr val="tx1">
                  <a:tint val="75000"/>
                </a:schemeClr>
              </a:solidFill>
              <a:effectLst/>
              <a:uLnTx/>
              <a:uFillTx/>
              <a:latin typeface="+mn-lt"/>
              <a:ea typeface="+mn-ea"/>
              <a:cs typeface="+mn-cs"/>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p:txBody>
          <a:bodyPr>
            <a:normAutofit/>
          </a:bodyPr>
          <a:lstStyle/>
          <a:p>
            <a:pPr marL="0" indent="0" fontAlgn="base">
              <a:buNone/>
            </a:pPr>
            <a:r>
              <a:rPr lang="zh-CN" altLang="en-US">
                <a:sym typeface="+mn-ea"/>
              </a:rPr>
              <a:t>（二）明确调查研究对象</a:t>
            </a:r>
            <a:endParaRPr lang="zh-CN" altLang="en-US" strike="noStrike" noProof="1"/>
          </a:p>
          <a:p>
            <a:pPr marL="0" indent="0" fontAlgn="base">
              <a:buNone/>
            </a:pPr>
            <a:r>
              <a:rPr lang="zh-CN" altLang="en-US">
                <a:sym typeface="+mn-ea"/>
              </a:rPr>
              <a:t>（三）列出调查研究的问题及征询该问题的题条</a:t>
            </a:r>
            <a:endParaRPr lang="zh-CN" altLang="en-US" strike="noStrike" noProof="1"/>
          </a:p>
          <a:p>
            <a:pPr marL="0" indent="0" fontAlgn="base">
              <a:buNone/>
            </a:pPr>
            <a:r>
              <a:rPr lang="zh-CN" altLang="en-US">
                <a:sym typeface="+mn-ea"/>
              </a:rPr>
              <a:t>（四）问卷结构设计和问题编排</a:t>
            </a:r>
            <a:endParaRPr lang="zh-CN" altLang="en-US" strike="noStrike" noProof="1"/>
          </a:p>
          <a:p>
            <a:pPr marL="0" indent="0" fontAlgn="base">
              <a:buNone/>
            </a:pPr>
            <a:r>
              <a:rPr lang="zh-CN" altLang="en-US">
                <a:sym typeface="+mn-ea"/>
              </a:rPr>
              <a:t>（五）问卷试调查和修改完善</a:t>
            </a:r>
          </a:p>
          <a:p>
            <a:pPr marL="0" indent="0" fontAlgn="base">
              <a:buNone/>
            </a:pPr>
            <a:r>
              <a:rPr lang="en-US" altLang="zh-CN">
                <a:sym typeface="+mn-ea"/>
              </a:rPr>
              <a:t>  1.</a:t>
            </a:r>
            <a:r>
              <a:rPr lang="zh-CN" altLang="en-US">
                <a:sym typeface="+mn-ea"/>
              </a:rPr>
              <a:t>客观评价法</a:t>
            </a:r>
          </a:p>
          <a:p>
            <a:pPr marL="0" indent="0" fontAlgn="base">
              <a:buNone/>
            </a:pPr>
            <a:r>
              <a:rPr lang="en-US" altLang="zh-CN">
                <a:sym typeface="+mn-ea"/>
              </a:rPr>
              <a:t>  2.</a:t>
            </a:r>
            <a:r>
              <a:rPr lang="zh-CN" altLang="en-US">
                <a:sym typeface="+mn-ea"/>
              </a:rPr>
              <a:t>主观评价法</a:t>
            </a:r>
          </a:p>
          <a:p>
            <a:pPr marL="0" indent="0" fontAlgn="base">
              <a:buNone/>
            </a:pPr>
            <a:r>
              <a:rPr lang="zh-CN" altLang="en-US">
                <a:sym typeface="+mn-ea"/>
              </a:rPr>
              <a:t> </a:t>
            </a:r>
            <a:endParaRPr lang="zh-CN" altLang="en-US" strike="noStrike" noProof="1"/>
          </a:p>
          <a:p>
            <a:endParaRPr lang="zh-CN" altLang="en-US"/>
          </a:p>
        </p:txBody>
      </p:sp>
      <p:sp>
        <p:nvSpPr>
          <p:cNvPr id="4" name="日期占位符 3"/>
          <p:cNvSpPr>
            <a:spLocks noGrp="1"/>
          </p:cNvSpPr>
          <p:nvPr>
            <p:ph type="dt" sz="half"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970B1B58-0952-4CBD-8978-42229DF5487A}" type="datetime1">
              <a:rPr kumimoji="0" lang="zh-CN" altLang="en-US" sz="900" b="0" i="0" u="none" strike="noStrike" kern="1200" cap="none" spc="0" normalizeH="0" baseline="0" noProof="0" smtClean="0">
                <a:ln>
                  <a:noFill/>
                </a:ln>
                <a:solidFill>
                  <a:schemeClr val="tx1">
                    <a:tint val="75000"/>
                  </a:schemeClr>
                </a:solidFill>
                <a:effectLst/>
                <a:uLnTx/>
                <a:uFillTx/>
                <a:latin typeface="+mn-lt"/>
                <a:ea typeface="+mn-ea"/>
                <a:cs typeface="+mn-cs"/>
              </a:rPr>
              <a:t>2019/2/21</a:t>
            </a:fld>
            <a:endParaRPr kumimoji="0" lang="en-US" altLang="zh-CN" sz="900" b="0" i="0" u="none" strike="noStrike" kern="1200" cap="none" spc="0" normalizeH="0" baseline="0" noProof="0">
              <a:ln>
                <a:noFill/>
              </a:ln>
              <a:solidFill>
                <a:schemeClr val="tx1">
                  <a:tint val="75000"/>
                </a:schemeClr>
              </a:solidFill>
              <a:effectLst/>
              <a:uLnTx/>
              <a:uFillTx/>
              <a:latin typeface="+mn-lt"/>
              <a:ea typeface="+mn-ea"/>
              <a:cs typeface="+mn-cs"/>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p:txBody>
          <a:bodyPr/>
          <a:lstStyle/>
          <a:p>
            <a:r>
              <a:rPr lang="zh-CN" altLang="en-US"/>
              <a:t>三、问卷设计的方法</a:t>
            </a:r>
          </a:p>
          <a:p>
            <a:r>
              <a:rPr lang="zh-CN" altLang="en-US"/>
              <a:t>（一）卡片法</a:t>
            </a:r>
          </a:p>
          <a:p>
            <a:r>
              <a:rPr lang="zh-CN" altLang="en-US"/>
              <a:t>（二）框图法</a:t>
            </a:r>
          </a:p>
        </p:txBody>
      </p:sp>
      <p:sp>
        <p:nvSpPr>
          <p:cNvPr id="4" name="日期占位符 3"/>
          <p:cNvSpPr>
            <a:spLocks noGrp="1"/>
          </p:cNvSpPr>
          <p:nvPr>
            <p:ph type="dt" sz="half"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4EACDE80-E597-45AB-BCEB-A688DB44E2F5}" type="datetime1">
              <a:rPr kumimoji="0" lang="zh-CN" altLang="en-US" sz="900" b="0" i="0" u="none" strike="noStrike" kern="1200" cap="none" spc="0" normalizeH="0" baseline="0" noProof="0" smtClean="0">
                <a:ln>
                  <a:noFill/>
                </a:ln>
                <a:solidFill>
                  <a:schemeClr val="tx1">
                    <a:tint val="75000"/>
                  </a:schemeClr>
                </a:solidFill>
                <a:effectLst/>
                <a:uLnTx/>
                <a:uFillTx/>
                <a:latin typeface="+mn-lt"/>
                <a:ea typeface="+mn-ea"/>
                <a:cs typeface="+mn-cs"/>
              </a:rPr>
              <a:t>2019/2/21</a:t>
            </a:fld>
            <a:endParaRPr kumimoji="0" lang="en-US" altLang="zh-CN" sz="900" b="0" i="0" u="none" strike="noStrike" kern="1200" cap="none" spc="0" normalizeH="0" baseline="0" noProof="0">
              <a:ln>
                <a:noFill/>
              </a:ln>
              <a:solidFill>
                <a:schemeClr val="tx1">
                  <a:tint val="75000"/>
                </a:schemeClr>
              </a:solidFill>
              <a:effectLst/>
              <a:uLnTx/>
              <a:uFillTx/>
              <a:latin typeface="+mn-lt"/>
              <a:ea typeface="+mn-ea"/>
              <a:cs typeface="+mn-cs"/>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a:xfrm>
            <a:off x="1435735" y="525145"/>
            <a:ext cx="7498080" cy="892810"/>
          </a:xfrm>
        </p:spPr>
        <p:txBody>
          <a:bodyPr vert="horz" wrap="square" lIns="91440" tIns="45720" rIns="91440" bIns="45720" numCol="1" rtlCol="0" anchor="t" anchorCtr="0" compatLnSpc="1">
            <a:normAutofit/>
          </a:bodyPr>
          <a:lstStyle/>
          <a:p>
            <a:pPr marL="0" marR="0" lvl="0" indent="0" algn="l" defTabSz="457200" rtl="0" eaLnBrk="1" fontAlgn="auto" latinLnBrk="0" hangingPunct="1">
              <a:lnSpc>
                <a:spcPct val="100000"/>
              </a:lnSpc>
              <a:spcBef>
                <a:spcPct val="0"/>
              </a:spcBef>
              <a:spcAft>
                <a:spcPts val="0"/>
              </a:spcAft>
              <a:buClrTx/>
              <a:buSzTx/>
              <a:buFontTx/>
              <a:buNone/>
              <a:defRPr/>
            </a:pPr>
            <a:r>
              <a:rPr lang="zh-CN" altLang="en-US" sz="3600">
                <a:sym typeface="+mn-ea"/>
              </a:rPr>
              <a:t>第三节　调查问卷的基本结构</a:t>
            </a:r>
            <a:endParaRPr kumimoji="0" lang="zh-CN" altLang="en-US" sz="3600" b="0" i="0" u="none" strike="noStrike" kern="1200" cap="none" spc="0" normalizeH="0" baseline="0" noProof="0" dirty="0">
              <a:ln>
                <a:noFill/>
              </a:ln>
              <a:solidFill>
                <a:schemeClr val="tx1">
                  <a:lumMod val="85000"/>
                  <a:lumOff val="15000"/>
                </a:schemeClr>
              </a:solidFill>
              <a:effectLst/>
              <a:uLnTx/>
              <a:uFillTx/>
              <a:latin typeface="+mj-lt"/>
              <a:ea typeface="+mj-ea"/>
              <a:cs typeface="+mj-cs"/>
            </a:endParaRPr>
          </a:p>
        </p:txBody>
      </p:sp>
      <p:sp>
        <p:nvSpPr>
          <p:cNvPr id="24579" name="Rectangle 3"/>
          <p:cNvSpPr>
            <a:spLocks noGrp="1"/>
          </p:cNvSpPr>
          <p:nvPr>
            <p:ph idx="1" hasCustomPrompt="1"/>
          </p:nvPr>
        </p:nvSpPr>
        <p:spPr>
          <a:ln/>
        </p:spPr>
        <p:txBody>
          <a:bodyPr wrap="square" lIns="91440" tIns="45720" rIns="91440" bIns="45720" anchor="t"/>
          <a:lstStyle/>
          <a:p>
            <a:pPr eaLnBrk="1" hangingPunct="1">
              <a:lnSpc>
                <a:spcPct val="150000"/>
              </a:lnSpc>
              <a:buFont typeface="Wingdings" panose="05000000000000000000" pitchFamily="2" charset="2"/>
              <a:buNone/>
            </a:pPr>
            <a:r>
              <a:rPr lang="zh-CN" altLang="en-US" sz="2000" dirty="0">
                <a:cs typeface="华文中宋" panose="02010600040101010101" charset="-122"/>
                <a:hlinkClick r:id="" action="ppaction://hlinkshowjump?jump=nextslide"/>
              </a:rPr>
              <a:t>一、问卷题目</a:t>
            </a:r>
            <a:endParaRPr lang="zh-CN" altLang="en-US" sz="2000" dirty="0">
              <a:cs typeface="华文中宋" panose="02010600040101010101" charset="-122"/>
            </a:endParaRPr>
          </a:p>
          <a:p>
            <a:pPr eaLnBrk="1" hangingPunct="1">
              <a:lnSpc>
                <a:spcPct val="150000"/>
              </a:lnSpc>
            </a:pPr>
            <a:r>
              <a:rPr lang="zh-CN" altLang="en-US" sz="2000" dirty="0">
                <a:cs typeface="华文中宋" panose="02010600040101010101" charset="-122"/>
                <a:hlinkClick r:id="rId2" action="ppaction://hlinksldjump"/>
              </a:rPr>
              <a:t>二、引言</a:t>
            </a:r>
            <a:endParaRPr lang="zh-CN" altLang="en-US" sz="2000" dirty="0">
              <a:cs typeface="华文中宋" panose="02010600040101010101" charset="-122"/>
            </a:endParaRPr>
          </a:p>
          <a:p>
            <a:pPr eaLnBrk="1" hangingPunct="1">
              <a:lnSpc>
                <a:spcPct val="150000"/>
              </a:lnSpc>
            </a:pPr>
            <a:r>
              <a:rPr lang="zh-CN" altLang="en-US" sz="2000" dirty="0">
                <a:cs typeface="华文中宋" panose="02010600040101010101" charset="-122"/>
                <a:hlinkClick r:id="rId3" action="ppaction://hlinksldjump"/>
              </a:rPr>
              <a:t>三、指导语</a:t>
            </a:r>
            <a:endParaRPr lang="zh-CN" altLang="en-US" sz="2000" dirty="0">
              <a:cs typeface="华文中宋" panose="02010600040101010101" charset="-122"/>
            </a:endParaRPr>
          </a:p>
          <a:p>
            <a:pPr eaLnBrk="1" hangingPunct="1">
              <a:lnSpc>
                <a:spcPct val="150000"/>
              </a:lnSpc>
            </a:pPr>
            <a:r>
              <a:rPr lang="zh-CN" altLang="en-US" sz="2000" dirty="0">
                <a:cs typeface="华文中宋" panose="02010600040101010101" charset="-122"/>
                <a:hlinkClick r:id="rId4" action="ppaction://hlinksldjump"/>
              </a:rPr>
              <a:t>四、问卷题条</a:t>
            </a:r>
            <a:endParaRPr lang="zh-CN" altLang="en-US" sz="2000" dirty="0">
              <a:cs typeface="华文中宋" panose="02010600040101010101" charset="-122"/>
            </a:endParaRPr>
          </a:p>
          <a:p>
            <a:pPr eaLnBrk="1" hangingPunct="1">
              <a:lnSpc>
                <a:spcPct val="150000"/>
              </a:lnSpc>
            </a:pPr>
            <a:r>
              <a:rPr lang="zh-CN" altLang="en-US" sz="2000" dirty="0">
                <a:cs typeface="华文中宋" panose="02010600040101010101" charset="-122"/>
                <a:hlinkClick r:id="rId5" action="ppaction://hlinksldjump"/>
              </a:rPr>
              <a:t>五、问卷结束语</a:t>
            </a:r>
            <a:endParaRPr lang="zh-CN" altLang="en-US" sz="2000" dirty="0">
              <a:cs typeface="华文中宋" panose="02010600040101010101" charset="-122"/>
            </a:endParaRPr>
          </a:p>
        </p:txBody>
      </p:sp>
      <p:sp>
        <p:nvSpPr>
          <p:cNvPr id="3" name="日期占位符 2"/>
          <p:cNvSpPr>
            <a:spLocks noGrp="1"/>
          </p:cNvSpPr>
          <p:nvPr>
            <p:ph type="dt" sz="half"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D2122924-027F-40FB-AB5D-41C99F7C24AD}" type="datetime1">
              <a:rPr kumimoji="0" lang="zh-CN" altLang="en-US" sz="900" b="0" i="0" u="none" strike="noStrike" kern="1200" cap="none" spc="0" normalizeH="0" baseline="0" noProof="0" smtClean="0">
                <a:ln>
                  <a:noFill/>
                </a:ln>
                <a:solidFill>
                  <a:schemeClr val="tx1">
                    <a:tint val="75000"/>
                  </a:schemeClr>
                </a:solidFill>
                <a:effectLst/>
                <a:uLnTx/>
                <a:uFillTx/>
                <a:latin typeface="+mn-lt"/>
                <a:ea typeface="+mn-ea"/>
                <a:cs typeface="+mn-cs"/>
              </a:rPr>
              <a:t>2019/2/21</a:t>
            </a:fld>
            <a:endParaRPr kumimoji="0" lang="en-US" altLang="zh-CN" sz="900" b="0" i="0" u="none" strike="noStrike" kern="1200" cap="none" spc="0" normalizeH="0" baseline="0" noProof="0">
              <a:ln>
                <a:noFill/>
              </a:ln>
              <a:solidFill>
                <a:schemeClr val="tx1">
                  <a:tint val="75000"/>
                </a:schemeClr>
              </a:solidFill>
              <a:effectLst/>
              <a:uLnTx/>
              <a:uFillTx/>
              <a:latin typeface="+mn-lt"/>
              <a:ea typeface="+mn-ea"/>
              <a:cs typeface="+mn-cs"/>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p:txBody>
          <a:bodyPr/>
          <a:lstStyle/>
          <a:p>
            <a:pPr eaLnBrk="1" hangingPunct="1">
              <a:lnSpc>
                <a:spcPct val="150000"/>
              </a:lnSpc>
              <a:buFont typeface="Wingdings" panose="05000000000000000000" pitchFamily="2" charset="2"/>
              <a:buNone/>
            </a:pPr>
            <a:r>
              <a:rPr lang="zh-CN" altLang="en-US" dirty="0">
                <a:cs typeface="华文中宋" panose="02010600040101010101" charset="-122"/>
                <a:sym typeface="+mn-ea"/>
              </a:rPr>
              <a:t>一、问卷题目</a:t>
            </a:r>
            <a:endParaRPr lang="zh-CN" altLang="en-US" dirty="0">
              <a:cs typeface="华文中宋" panose="02010600040101010101" charset="-122"/>
            </a:endParaRPr>
          </a:p>
          <a:p>
            <a:pPr eaLnBrk="1" hangingPunct="1">
              <a:lnSpc>
                <a:spcPct val="150000"/>
              </a:lnSpc>
            </a:pPr>
            <a:r>
              <a:rPr lang="zh-CN" altLang="en-US" dirty="0">
                <a:cs typeface="华文中宋" panose="02010600040101010101" charset="-122"/>
                <a:sym typeface="+mn-ea"/>
              </a:rPr>
              <a:t>调查问卷的题目一般要表达出调查的内容，不可太笼统。 </a:t>
            </a:r>
            <a:endParaRPr lang="zh-CN" altLang="en-US" dirty="0">
              <a:cs typeface="华文中宋" panose="02010600040101010101" charset="-122"/>
            </a:endParaRPr>
          </a:p>
          <a:p>
            <a:pPr eaLnBrk="1" hangingPunct="1">
              <a:lnSpc>
                <a:spcPct val="150000"/>
              </a:lnSpc>
            </a:pPr>
            <a:r>
              <a:rPr lang="zh-CN" altLang="en-US" dirty="0">
                <a:cs typeface="华文中宋" panose="02010600040101010101" charset="-122"/>
                <a:sym typeface="+mn-ea"/>
              </a:rPr>
              <a:t>例如，</a:t>
            </a:r>
            <a:r>
              <a:rPr lang="en-US" altLang="zh-CN" dirty="0">
                <a:cs typeface="华文中宋" panose="02010600040101010101" charset="-122"/>
                <a:sym typeface="+mn-ea"/>
              </a:rPr>
              <a:t>《</a:t>
            </a:r>
            <a:r>
              <a:rPr lang="zh-CN" altLang="en-US" dirty="0">
                <a:cs typeface="华文中宋" panose="02010600040101010101" charset="-122"/>
                <a:sym typeface="+mn-ea"/>
              </a:rPr>
              <a:t>工人阶级队伍状况调查表</a:t>
            </a:r>
            <a:r>
              <a:rPr lang="en-US" altLang="zh-CN" dirty="0">
                <a:cs typeface="华文中宋" panose="02010600040101010101" charset="-122"/>
                <a:sym typeface="+mn-ea"/>
              </a:rPr>
              <a:t>》</a:t>
            </a:r>
            <a:r>
              <a:rPr lang="zh-CN" altLang="en-US" dirty="0">
                <a:cs typeface="华文中宋" panose="02010600040101010101" charset="-122"/>
                <a:sym typeface="+mn-ea"/>
              </a:rPr>
              <a:t>、</a:t>
            </a:r>
            <a:r>
              <a:rPr lang="en-US" altLang="zh-CN" dirty="0">
                <a:cs typeface="华文中宋" panose="02010600040101010101" charset="-122"/>
                <a:sym typeface="+mn-ea"/>
              </a:rPr>
              <a:t>《</a:t>
            </a:r>
            <a:r>
              <a:rPr lang="zh-CN" altLang="en-US" dirty="0">
                <a:cs typeface="华文中宋" panose="02010600040101010101" charset="-122"/>
                <a:sym typeface="+mn-ea"/>
              </a:rPr>
              <a:t>城市青年求职意向调查问卷</a:t>
            </a:r>
            <a:r>
              <a:rPr lang="en-US" altLang="zh-CN" dirty="0">
                <a:cs typeface="华文中宋" panose="02010600040101010101" charset="-122"/>
                <a:sym typeface="+mn-ea"/>
              </a:rPr>
              <a:t>》</a:t>
            </a:r>
            <a:r>
              <a:rPr lang="zh-CN" altLang="en-US" dirty="0">
                <a:cs typeface="华文中宋" panose="02010600040101010101" charset="-122"/>
                <a:sym typeface="+mn-ea"/>
              </a:rPr>
              <a:t>等题目，不仅表达了调查的对象，而且还表达了调查的内容。</a:t>
            </a:r>
            <a:endParaRPr lang="zh-CN" altLang="en-US" dirty="0">
              <a:cs typeface="华文中宋" panose="02010600040101010101" charset="-122"/>
            </a:endParaRPr>
          </a:p>
          <a:p>
            <a:endParaRPr lang="zh-CN" altLang="en-US"/>
          </a:p>
        </p:txBody>
      </p:sp>
      <p:sp>
        <p:nvSpPr>
          <p:cNvPr id="4" name="日期占位符 3"/>
          <p:cNvSpPr>
            <a:spLocks noGrp="1"/>
          </p:cNvSpPr>
          <p:nvPr>
            <p:ph type="dt" sz="half"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FD15FD2E-CC99-4AC3-AF31-70E6252D1541}" type="datetime1">
              <a:rPr kumimoji="0" lang="zh-CN" altLang="en-US" sz="900" b="0" i="0" u="none" strike="noStrike" kern="1200" cap="none" spc="0" normalizeH="0" baseline="0" noProof="0" smtClean="0">
                <a:ln>
                  <a:noFill/>
                </a:ln>
                <a:solidFill>
                  <a:schemeClr val="tx1">
                    <a:tint val="75000"/>
                  </a:schemeClr>
                </a:solidFill>
                <a:effectLst/>
                <a:uLnTx/>
                <a:uFillTx/>
                <a:latin typeface="+mn-lt"/>
                <a:ea typeface="+mn-ea"/>
                <a:cs typeface="+mn-cs"/>
              </a:rPr>
              <a:t>2019/2/21</a:t>
            </a:fld>
            <a:endParaRPr kumimoji="0" lang="en-US" altLang="zh-CN" sz="900" b="0" i="0" u="none" strike="noStrike" kern="1200" cap="none" spc="0" normalizeH="0" baseline="0" noProof="0">
              <a:ln>
                <a:noFill/>
              </a:ln>
              <a:solidFill>
                <a:schemeClr val="tx1">
                  <a:tint val="75000"/>
                </a:schemeClr>
              </a:solidFill>
              <a:effectLst/>
              <a:uLnTx/>
              <a:uFillTx/>
              <a:latin typeface="+mn-lt"/>
              <a:ea typeface="+mn-ea"/>
              <a:cs typeface="+mn-cs"/>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5" name="标题 4"/>
          <p:cNvSpPr>
            <a:spLocks noGrp="1"/>
          </p:cNvSpPr>
          <p:nvPr>
            <p:ph type="title"/>
          </p:nvPr>
        </p:nvSpPr>
        <p:spPr/>
        <p:txBody>
          <a:bodyPr/>
          <a:lstStyle/>
          <a:p>
            <a:endParaRPr lang="zh-CN" altLang="en-US"/>
          </a:p>
        </p:txBody>
      </p:sp>
      <p:sp>
        <p:nvSpPr>
          <p:cNvPr id="25602" name="Rectangle 3"/>
          <p:cNvSpPr>
            <a:spLocks noGrp="1"/>
          </p:cNvSpPr>
          <p:nvPr>
            <p:ph idx="1" hasCustomPrompt="1"/>
          </p:nvPr>
        </p:nvSpPr>
        <p:spPr>
          <a:ln/>
        </p:spPr>
        <p:txBody>
          <a:bodyPr wrap="square" lIns="91440" tIns="45720" rIns="91440" bIns="45720" anchor="t">
            <a:normAutofit lnSpcReduction="10000"/>
          </a:bodyPr>
          <a:lstStyle/>
          <a:p>
            <a:pPr eaLnBrk="1" hangingPunct="1">
              <a:lnSpc>
                <a:spcPct val="150000"/>
              </a:lnSpc>
              <a:buFont typeface="Wingdings" panose="05000000000000000000" pitchFamily="2" charset="2"/>
              <a:buNone/>
            </a:pPr>
            <a:r>
              <a:rPr lang="zh-CN" altLang="en-US" sz="2000" dirty="0">
                <a:cs typeface="华文中宋" panose="02010600040101010101" charset="-122"/>
              </a:rPr>
              <a:t>二、引言</a:t>
            </a:r>
          </a:p>
          <a:p>
            <a:pPr eaLnBrk="1" hangingPunct="1">
              <a:lnSpc>
                <a:spcPct val="150000"/>
              </a:lnSpc>
              <a:buNone/>
            </a:pPr>
            <a:r>
              <a:rPr lang="zh-CN" altLang="en-US" sz="2000" dirty="0">
                <a:cs typeface="华文中宋" panose="02010600040101010101" charset="-122"/>
              </a:rPr>
              <a:t>用来述说该项调查的目的、意义、主要内容、调查类型或方式;向调查对象提出填答问卷的请求或希望;表达问卷调查的匿名性和保密性原则;向调查对象阐明问卷回复的时间和方式;问卷调查活动的承办单位、组织或个人的身份等。</a:t>
            </a:r>
          </a:p>
          <a:p>
            <a:pPr eaLnBrk="1" hangingPunct="1">
              <a:lnSpc>
                <a:spcPct val="150000"/>
              </a:lnSpc>
              <a:buNone/>
            </a:pPr>
            <a:r>
              <a:rPr lang="zh-CN" altLang="en-US" sz="2000" dirty="0">
                <a:cs typeface="华文中宋" panose="02010600040101010101" charset="-122"/>
              </a:rPr>
              <a:t>引言的主要作用是引起调查对象的重视和兴趣,打消调查对象在填答问卷时的一些顾虑,增进调查对象对问卷调查活动的理解,争取他们的支持和合作。因此,引言表达应尽量言简意赅,不要太烦琐。</a:t>
            </a:r>
          </a:p>
          <a:p>
            <a:pPr eaLnBrk="1" hangingPunct="1">
              <a:lnSpc>
                <a:spcPct val="150000"/>
              </a:lnSpc>
              <a:buNone/>
            </a:pPr>
            <a:r>
              <a:rPr lang="zh-CN" altLang="en-US" sz="2000" dirty="0">
                <a:cs typeface="华文中宋" panose="02010600040101010101" charset="-122"/>
              </a:rPr>
              <a:t>引言一般在问卷的开头,如果引言较长,或者需要解释的问题比较多,那么也可单独成为问卷的一封附信,附在问卷前面。</a:t>
            </a:r>
          </a:p>
        </p:txBody>
      </p:sp>
      <p:sp>
        <p:nvSpPr>
          <p:cNvPr id="2" name="日期占位符 1"/>
          <p:cNvSpPr>
            <a:spLocks noGrp="1"/>
          </p:cNvSpPr>
          <p:nvPr>
            <p:ph type="dt" sz="half"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8B623C2B-98E0-41CC-8C72-1475E39D5D4A}" type="datetime1">
              <a:rPr kumimoji="0" lang="zh-CN" altLang="en-US" sz="900" b="0" i="0" u="none" strike="noStrike" kern="1200" cap="none" spc="0" normalizeH="0" baseline="0" noProof="0" smtClean="0">
                <a:ln>
                  <a:noFill/>
                </a:ln>
                <a:solidFill>
                  <a:schemeClr val="tx1">
                    <a:tint val="75000"/>
                  </a:schemeClr>
                </a:solidFill>
                <a:effectLst/>
                <a:uLnTx/>
                <a:uFillTx/>
                <a:latin typeface="+mn-lt"/>
                <a:ea typeface="+mn-ea"/>
                <a:cs typeface="+mn-cs"/>
              </a:rPr>
              <a:t>2019/2/21</a:t>
            </a:fld>
            <a:endParaRPr kumimoji="0" lang="en-US" altLang="zh-CN" sz="900" b="0" i="0" u="none" strike="noStrike" kern="1200" cap="none" spc="0" normalizeH="0" baseline="0" noProof="0">
              <a:ln>
                <a:noFill/>
              </a:ln>
              <a:solidFill>
                <a:schemeClr val="tx1">
                  <a:tint val="75000"/>
                </a:schemeClr>
              </a:solidFill>
              <a:effectLst/>
              <a:uLnTx/>
              <a:uFillTx/>
              <a:latin typeface="+mn-lt"/>
              <a:ea typeface="+mn-ea"/>
              <a:cs typeface="+mn-cs"/>
            </a:endParaRPr>
          </a:p>
        </p:txBody>
      </p:sp>
    </p:spTree>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20187308"/>
  <p:tag name="KSO_WM_TEMPLATE_THUMBS_INDEX" val="1、2、3、6、8、10、11、12、15"/>
</p:tagLst>
</file>

<file path=ppt/tags/tag10.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20187308"/>
  <p:tag name="KSO_WM_TEMPLATE_THUMBS_INDEX" val="1、2、3、6、8、10、11、12、15"/>
</p:tagLst>
</file>

<file path=ppt/tags/tag11.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20187308"/>
  <p:tag name="KSO_WM_TEMPLATE_THUMBS_INDEX" val="1、2、3、6、8、10、11、12、15"/>
</p:tagLst>
</file>

<file path=ppt/tags/tag12.xml><?xml version="1.0" encoding="utf-8"?>
<p:tagLst xmlns:a="http://schemas.openxmlformats.org/drawingml/2006/main" xmlns:r="http://schemas.openxmlformats.org/officeDocument/2006/relationships" xmlns:p="http://schemas.openxmlformats.org/presentationml/2006/main">
  <p:tag name="KSO_WM_TAG_VERSION" val="1.0"/>
  <p:tag name="KSO_WM_TEMPLATE_CATEGORY" val="custom"/>
  <p:tag name="KSO_WM_TEMPLATE_INDEX" val="20187308"/>
</p:tagLst>
</file>

<file path=ppt/tags/tag13.xml><?xml version="1.0" encoding="utf-8"?>
<p:tagLst xmlns:a="http://schemas.openxmlformats.org/drawingml/2006/main" xmlns:r="http://schemas.openxmlformats.org/officeDocument/2006/relationships" xmlns:p="http://schemas.openxmlformats.org/presentationml/2006/main">
  <p:tag name="KSO_WM_TAG_VERSION" val="1.0"/>
  <p:tag name="KSO_WM_TEMPLATE_CATEGORY" val="custom"/>
  <p:tag name="KSO_WM_TEMPLATE_INDEX" val="20187308"/>
</p:tagLst>
</file>

<file path=ppt/tags/tag14.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20187308"/>
  <p:tag name="KSO_WM_TEMPLATE_THUMBS_INDEX" val="1、2、3、6、8、10、11、12、15"/>
</p:tagLst>
</file>

<file path=ppt/tags/tag15.xml><?xml version="1.0" encoding="utf-8"?>
<p:tagLst xmlns:a="http://schemas.openxmlformats.org/drawingml/2006/main" xmlns:r="http://schemas.openxmlformats.org/officeDocument/2006/relationships" xmlns:p="http://schemas.openxmlformats.org/presentationml/2006/main">
  <p:tag name="KSO_WM_TAG_VERSION" val="1.0"/>
  <p:tag name="KSO_WM_TEMPLATE_CATEGORY" val="custom"/>
  <p:tag name="KSO_WM_TEMPLATE_INDEX" val="20187308"/>
</p:tagLst>
</file>

<file path=ppt/tags/tag16.xml><?xml version="1.0" encoding="utf-8"?>
<p:tagLst xmlns:a="http://schemas.openxmlformats.org/drawingml/2006/main" xmlns:r="http://schemas.openxmlformats.org/officeDocument/2006/relationships" xmlns:p="http://schemas.openxmlformats.org/presentationml/2006/main">
  <p:tag name="KSO_WM_TAG_VERSION" val="1.0"/>
  <p:tag name="KSO_WM_TEMPLATE_CATEGORY" val="custom"/>
  <p:tag name="KSO_WM_TEMPLATE_INDEX" val="20187308"/>
</p:tagLst>
</file>

<file path=ppt/tags/tag17.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20187308"/>
  <p:tag name="KSO_WM_TEMPLATE_THUMBS_INDEX" val="1、2、3、6、8、10、11、12、15"/>
</p:tagLst>
</file>

<file path=ppt/tags/tag18.xml><?xml version="1.0" encoding="utf-8"?>
<p:tagLst xmlns:a="http://schemas.openxmlformats.org/drawingml/2006/main" xmlns:r="http://schemas.openxmlformats.org/officeDocument/2006/relationships" xmlns:p="http://schemas.openxmlformats.org/presentationml/2006/main">
  <p:tag name="KSO_WM_TAG_VERSION" val="1.0"/>
  <p:tag name="KSO_WM_TEMPLATE_CATEGORY" val="custom"/>
  <p:tag name="KSO_WM_TEMPLATE_INDEX" val="20187308"/>
</p:tagLst>
</file>

<file path=ppt/tags/tag19.xml><?xml version="1.0" encoding="utf-8"?>
<p:tagLst xmlns:a="http://schemas.openxmlformats.org/drawingml/2006/main" xmlns:r="http://schemas.openxmlformats.org/officeDocument/2006/relationships" xmlns:p="http://schemas.openxmlformats.org/presentationml/2006/main">
  <p:tag name="KSO_WM_TAG_VERSION" val="1.0"/>
  <p:tag name="KSO_WM_TEMPLATE_CATEGORY" val="custom"/>
  <p:tag name="KSO_WM_TEMPLATE_INDEX" val="20187308"/>
</p:tagLst>
</file>

<file path=ppt/tags/tag2.xml><?xml version="1.0" encoding="utf-8"?>
<p:tagLst xmlns:a="http://schemas.openxmlformats.org/drawingml/2006/main" xmlns:r="http://schemas.openxmlformats.org/officeDocument/2006/relationships" xmlns:p="http://schemas.openxmlformats.org/presentationml/2006/main">
  <p:tag name="KSO_WM_TAG_VERSION" val="1.0"/>
  <p:tag name="KSO_WM_TEMPLATE_CATEGORY" val="custom"/>
  <p:tag name="KSO_WM_TEMPLATE_INDEX" val="20187308"/>
</p:tagLst>
</file>

<file path=ppt/tags/tag20.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20187308"/>
  <p:tag name="KSO_WM_TEMPLATE_THUMBS_INDEX" val="1、2、3、6、8、10、11、12、15"/>
</p:tagLst>
</file>

<file path=ppt/tags/tag21.xml><?xml version="1.0" encoding="utf-8"?>
<p:tagLst xmlns:a="http://schemas.openxmlformats.org/drawingml/2006/main" xmlns:r="http://schemas.openxmlformats.org/officeDocument/2006/relationships" xmlns:p="http://schemas.openxmlformats.org/presentationml/2006/main">
  <p:tag name="KSO_WM_TAG_VERSION" val="1.0"/>
  <p:tag name="KSO_WM_TEMPLATE_CATEGORY" val="custom"/>
  <p:tag name="KSO_WM_TEMPLATE_INDEX" val="20187308"/>
</p:tagLst>
</file>

<file path=ppt/tags/tag22.xml><?xml version="1.0" encoding="utf-8"?>
<p:tagLst xmlns:a="http://schemas.openxmlformats.org/drawingml/2006/main" xmlns:r="http://schemas.openxmlformats.org/officeDocument/2006/relationships" xmlns:p="http://schemas.openxmlformats.org/presentationml/2006/main">
  <p:tag name="KSO_WM_TAG_VERSION" val="1.0"/>
  <p:tag name="KSO_WM_TEMPLATE_CATEGORY" val="custom"/>
  <p:tag name="KSO_WM_TEMPLATE_INDEX" val="20187308"/>
</p:tagLst>
</file>

<file path=ppt/tags/tag23.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20187308"/>
  <p:tag name="KSO_WM_TEMPLATE_THUMBS_INDEX" val="1、2、3、6、8、10、11、12、15"/>
</p:tagLst>
</file>

<file path=ppt/tags/tag24.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20187308"/>
  <p:tag name="KSO_WM_TEMPLATE_THUMBS_INDEX" val="1、2、3、6、8、10、11、12、15"/>
</p:tagLst>
</file>

<file path=ppt/tags/tag25.xml><?xml version="1.0" encoding="utf-8"?>
<p:tagLst xmlns:a="http://schemas.openxmlformats.org/drawingml/2006/main" xmlns:r="http://schemas.openxmlformats.org/officeDocument/2006/relationships" xmlns:p="http://schemas.openxmlformats.org/presentationml/2006/main">
  <p:tag name="KSO_WM_TAG_VERSION" val="1.0"/>
  <p:tag name="KSO_WM_TEMPLATE_CATEGORY" val="custom"/>
  <p:tag name="KSO_WM_TEMPLATE_INDEX" val="20187308"/>
</p:tagLst>
</file>

<file path=ppt/tags/tag26.xml><?xml version="1.0" encoding="utf-8"?>
<p:tagLst xmlns:a="http://schemas.openxmlformats.org/drawingml/2006/main" xmlns:r="http://schemas.openxmlformats.org/officeDocument/2006/relationships" xmlns:p="http://schemas.openxmlformats.org/presentationml/2006/main">
  <p:tag name="KSO_WM_TAG_VERSION" val="1.0"/>
  <p:tag name="KSO_WM_TEMPLATE_CATEGORY" val="custom"/>
  <p:tag name="KSO_WM_TEMPLATE_INDEX" val="20187308"/>
</p:tagLst>
</file>

<file path=ppt/tags/tag27.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20187308"/>
  <p:tag name="KSO_WM_TEMPLATE_THUMBS_INDEX" val="1、2、3、6、8、10、11、12、15"/>
</p:tagLst>
</file>

<file path=ppt/tags/tag28.xml><?xml version="1.0" encoding="utf-8"?>
<p:tagLst xmlns:a="http://schemas.openxmlformats.org/drawingml/2006/main" xmlns:r="http://schemas.openxmlformats.org/officeDocument/2006/relationships" xmlns:p="http://schemas.openxmlformats.org/presentationml/2006/main">
  <p:tag name="KSO_WM_TAG_VERSION" val="1.0"/>
  <p:tag name="KSO_WM_TEMPLATE_CATEGORY" val="custom"/>
  <p:tag name="KSO_WM_TEMPLATE_INDEX" val="20187308"/>
</p:tagLst>
</file>

<file path=ppt/tags/tag29.xml><?xml version="1.0" encoding="utf-8"?>
<p:tagLst xmlns:a="http://schemas.openxmlformats.org/drawingml/2006/main" xmlns:r="http://schemas.openxmlformats.org/officeDocument/2006/relationships" xmlns:p="http://schemas.openxmlformats.org/presentationml/2006/main">
  <p:tag name="KSO_WM_TAG_VERSION" val="1.0"/>
  <p:tag name="KSO_WM_TEMPLATE_CATEGORY" val="custom"/>
  <p:tag name="KSO_WM_TEMPLATE_INDEX" val="20187308"/>
</p:tagLst>
</file>

<file path=ppt/tags/tag3.xml><?xml version="1.0" encoding="utf-8"?>
<p:tagLst xmlns:a="http://schemas.openxmlformats.org/drawingml/2006/main" xmlns:r="http://schemas.openxmlformats.org/officeDocument/2006/relationships" xmlns:p="http://schemas.openxmlformats.org/presentationml/2006/main">
  <p:tag name="KSO_WM_TAG_VERSION" val="1.0"/>
  <p:tag name="KSO_WM_TEMPLATE_CATEGORY" val="custom"/>
  <p:tag name="KSO_WM_TEMPLATE_INDEX" val="20187308"/>
</p:tagLst>
</file>

<file path=ppt/tags/tag30.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20187308"/>
  <p:tag name="KSO_WM_TEMPLATE_THUMBS_INDEX" val="1、2、3、6、8、10、11、12、15"/>
</p:tagLst>
</file>

<file path=ppt/tags/tag31.xml><?xml version="1.0" encoding="utf-8"?>
<p:tagLst xmlns:a="http://schemas.openxmlformats.org/drawingml/2006/main" xmlns:r="http://schemas.openxmlformats.org/officeDocument/2006/relationships" xmlns:p="http://schemas.openxmlformats.org/presentationml/2006/main">
  <p:tag name="KSO_WM_TAG_VERSION" val="1.0"/>
  <p:tag name="KSO_WM_TEMPLATE_CATEGORY" val="custom"/>
  <p:tag name="KSO_WM_TEMPLATE_INDEX" val="20187308"/>
</p:tagLst>
</file>

<file path=ppt/tags/tag32.xml><?xml version="1.0" encoding="utf-8"?>
<p:tagLst xmlns:a="http://schemas.openxmlformats.org/drawingml/2006/main" xmlns:r="http://schemas.openxmlformats.org/officeDocument/2006/relationships" xmlns:p="http://schemas.openxmlformats.org/presentationml/2006/main">
  <p:tag name="KSO_WM_TAG_VERSION" val="1.0"/>
  <p:tag name="KSO_WM_TEMPLATE_CATEGORY" val="custom"/>
  <p:tag name="KSO_WM_TEMPLATE_INDEX" val="20187308"/>
</p:tagLst>
</file>

<file path=ppt/tags/tag33.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20187308"/>
  <p:tag name="KSO_WM_TEMPLATE_THUMBS_INDEX" val="1、2、3、6、8、10、11、12、15"/>
</p:tagLst>
</file>

<file path=ppt/tags/tag4.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20187308"/>
  <p:tag name="KSO_WM_TEMPLATE_THUMBS_INDEX" val="1、2、3、6、8、10、11、12、15"/>
</p:tagLst>
</file>

<file path=ppt/tags/tag5.xml><?xml version="1.0" encoding="utf-8"?>
<p:tagLst xmlns:a="http://schemas.openxmlformats.org/drawingml/2006/main" xmlns:r="http://schemas.openxmlformats.org/officeDocument/2006/relationships" xmlns:p="http://schemas.openxmlformats.org/presentationml/2006/main">
  <p:tag name="KSO_WM_TAG_VERSION" val="1.0"/>
  <p:tag name="KSO_WM_TEMPLATE_CATEGORY" val="custom"/>
  <p:tag name="KSO_WM_TEMPLATE_INDEX" val="20187308"/>
</p:tagLst>
</file>

<file path=ppt/tags/tag6.xml><?xml version="1.0" encoding="utf-8"?>
<p:tagLst xmlns:a="http://schemas.openxmlformats.org/drawingml/2006/main" xmlns:r="http://schemas.openxmlformats.org/officeDocument/2006/relationships" xmlns:p="http://schemas.openxmlformats.org/presentationml/2006/main">
  <p:tag name="KSO_WM_TAG_VERSION" val="1.0"/>
  <p:tag name="KSO_WM_TEMPLATE_CATEGORY" val="custom"/>
  <p:tag name="KSO_WM_TEMPLATE_INDEX" val="20187308"/>
</p:tagLst>
</file>

<file path=ppt/tags/tag7.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20187308"/>
  <p:tag name="KSO_WM_TEMPLATE_THUMBS_INDEX" val="1、2、3、6、8、10、11、12、15"/>
</p:tagLst>
</file>

<file path=ppt/tags/tag8.xml><?xml version="1.0" encoding="utf-8"?>
<p:tagLst xmlns:a="http://schemas.openxmlformats.org/drawingml/2006/main" xmlns:r="http://schemas.openxmlformats.org/officeDocument/2006/relationships" xmlns:p="http://schemas.openxmlformats.org/presentationml/2006/main">
  <p:tag name="KSO_WM_TAG_VERSION" val="1.0"/>
  <p:tag name="KSO_WM_TEMPLATE_CATEGORY" val="custom"/>
  <p:tag name="KSO_WM_TEMPLATE_INDEX" val="20187308"/>
</p:tagLst>
</file>

<file path=ppt/tags/tag9.xml><?xml version="1.0" encoding="utf-8"?>
<p:tagLst xmlns:a="http://schemas.openxmlformats.org/drawingml/2006/main" xmlns:r="http://schemas.openxmlformats.org/officeDocument/2006/relationships" xmlns:p="http://schemas.openxmlformats.org/presentationml/2006/main">
  <p:tag name="KSO_WM_TAG_VERSION" val="1.0"/>
  <p:tag name="KSO_WM_TEMPLATE_CATEGORY" val="custom"/>
  <p:tag name="KSO_WM_TEMPLATE_INDEX" val="20187308"/>
</p:tagLst>
</file>

<file path=ppt/theme/_rels/theme14.xml.rels><?xml version="1.0" encoding="UTF-8" standalone="yes"?>
<Relationships xmlns="http://schemas.openxmlformats.org/package/2006/relationships"><Relationship Id="rId1" Type="http://schemas.openxmlformats.org/officeDocument/2006/relationships/image" Target="../media/image1.jpeg"/></Relationships>
</file>

<file path=ppt/theme/_rels/theme3.xml.rels><?xml version="1.0" encoding="UTF-8" standalone="yes"?>
<Relationships xmlns="http://schemas.openxmlformats.org/package/2006/relationships"><Relationship Id="rId1" Type="http://schemas.openxmlformats.org/officeDocument/2006/relationships/image" Target="../media/image1.jpeg"/></Relationships>
</file>

<file path=ppt/theme/_rels/theme8.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HDOfficeLightV0">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67000"/>
                <a:satMod val="105000"/>
                <a:lumMod val="110000"/>
              </a:schemeClr>
            </a:gs>
            <a:gs pos="50000">
              <a:schemeClr val="phClr">
                <a:tint val="73000"/>
                <a:satMod val="103000"/>
                <a:lumMod val="105000"/>
              </a:schemeClr>
            </a:gs>
            <a:gs pos="100000">
              <a:schemeClr val="phClr">
                <a:tint val="81000"/>
                <a:satMod val="109000"/>
                <a:lumMod val="105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10.xml><?xml version="1.0" encoding="utf-8"?>
<a:theme xmlns:a="http://schemas.openxmlformats.org/drawingml/2006/main" name="1_自定义设计方案">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Franklin Gothic Medium"/>
        <a:ea typeface=""/>
        <a:cs typeface=""/>
        <a:font script="Jpan" typeface="HG創英角ｺﾞｼｯｸUB"/>
        <a:font script="Hang" typeface="HY견고딕"/>
        <a:font script="Hans" typeface="微软雅黑"/>
        <a:font script="Hant" typeface="微軟正黑體"/>
        <a:font script="Arab" typeface="Arial Bold"/>
        <a:font script="Hebr" typeface="Arial Bold"/>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Bold"/>
        <a:font script="Uigh" typeface="Microsoft Uighur"/>
        <a:font script="Geor" typeface="Sylfaen"/>
      </a:majorFont>
      <a:minorFont>
        <a:latin typeface="Franklin Gothic Medium"/>
        <a:ea typeface=""/>
        <a:cs typeface=""/>
        <a:font script="Jpan" typeface="HG創英角ｺﾞｼｯｸUB"/>
        <a:font script="Hang" typeface="HY견고딕"/>
        <a:font script="Hans" typeface="微软雅黑"/>
        <a:font script="Hant" typeface="微軟正黑體"/>
        <a:font script="Arab" typeface="Arial Bold"/>
        <a:font script="Hebr" typeface="Arial Bold"/>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Bold"/>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11.xml><?xml version="1.0" encoding="utf-8"?>
<a:theme xmlns:a="http://schemas.openxmlformats.org/drawingml/2006/main" name="4_Office 主题​​">
  <a:themeElements>
    <a:clrScheme name="2019空白演示文档">
      <a:dk1>
        <a:srgbClr val="000000"/>
      </a:dk1>
      <a:lt1>
        <a:srgbClr val="FFFFFF"/>
      </a:lt1>
      <a:dk2>
        <a:srgbClr val="E6E4E4"/>
      </a:dk2>
      <a:lt2>
        <a:srgbClr val="FFFFFF"/>
      </a:lt2>
      <a:accent1>
        <a:srgbClr val="477DEA"/>
      </a:accent1>
      <a:accent2>
        <a:srgbClr val="9B9B9B"/>
      </a:accent2>
      <a:accent3>
        <a:srgbClr val="F3B745"/>
      </a:accent3>
      <a:accent4>
        <a:srgbClr val="477EE7"/>
      </a:accent4>
      <a:accent5>
        <a:srgbClr val="4BA151"/>
      </a:accent5>
      <a:accent6>
        <a:srgbClr val="E9403C"/>
      </a:accent6>
      <a:hlink>
        <a:srgbClr val="0563C1"/>
      </a:hlink>
      <a:folHlink>
        <a:srgbClr val="954D72"/>
      </a:folHlink>
    </a:clrScheme>
    <a:fontScheme name="2019空白演示文档">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12.xml><?xml version="1.0" encoding="utf-8"?>
<a:theme xmlns:a="http://schemas.openxmlformats.org/drawingml/2006/main" name="5_Office 主题​​">
  <a:themeElements>
    <a:clrScheme name="2019空白演示文档">
      <a:dk1>
        <a:srgbClr val="000000"/>
      </a:dk1>
      <a:lt1>
        <a:srgbClr val="FFFFFF"/>
      </a:lt1>
      <a:dk2>
        <a:srgbClr val="E6E4E4"/>
      </a:dk2>
      <a:lt2>
        <a:srgbClr val="FFFFFF"/>
      </a:lt2>
      <a:accent1>
        <a:srgbClr val="477DEA"/>
      </a:accent1>
      <a:accent2>
        <a:srgbClr val="9B9B9B"/>
      </a:accent2>
      <a:accent3>
        <a:srgbClr val="F3B745"/>
      </a:accent3>
      <a:accent4>
        <a:srgbClr val="477EE7"/>
      </a:accent4>
      <a:accent5>
        <a:srgbClr val="4BA151"/>
      </a:accent5>
      <a:accent6>
        <a:srgbClr val="E9403C"/>
      </a:accent6>
      <a:hlink>
        <a:srgbClr val="0563C1"/>
      </a:hlink>
      <a:folHlink>
        <a:srgbClr val="954D72"/>
      </a:folHlink>
    </a:clrScheme>
    <a:fontScheme name="2019空白演示文档">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13.xml><?xml version="1.0" encoding="utf-8"?>
<a:theme xmlns:a="http://schemas.openxmlformats.org/drawingml/2006/main" name="6_Office 主题​​">
  <a:themeElements>
    <a:clrScheme name="2019空白演示文档">
      <a:dk1>
        <a:srgbClr val="000000"/>
      </a:dk1>
      <a:lt1>
        <a:srgbClr val="FFFFFF"/>
      </a:lt1>
      <a:dk2>
        <a:srgbClr val="E6E4E4"/>
      </a:dk2>
      <a:lt2>
        <a:srgbClr val="FFFFFF"/>
      </a:lt2>
      <a:accent1>
        <a:srgbClr val="477DEA"/>
      </a:accent1>
      <a:accent2>
        <a:srgbClr val="9B9B9B"/>
      </a:accent2>
      <a:accent3>
        <a:srgbClr val="F3B745"/>
      </a:accent3>
      <a:accent4>
        <a:srgbClr val="477EE7"/>
      </a:accent4>
      <a:accent5>
        <a:srgbClr val="4BA151"/>
      </a:accent5>
      <a:accent6>
        <a:srgbClr val="E9403C"/>
      </a:accent6>
      <a:hlink>
        <a:srgbClr val="0563C1"/>
      </a:hlink>
      <a:folHlink>
        <a:srgbClr val="954D72"/>
      </a:folHlink>
    </a:clrScheme>
    <a:fontScheme name="2019空白演示文档">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14.xml><?xml version="1.0" encoding="utf-8"?>
<a:theme xmlns:a="http://schemas.openxmlformats.org/drawingml/2006/main" name="3_夏至">
  <a:themeElements>
    <a:clrScheme name="夏至">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夏至">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夏至">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15.xml><?xml version="1.0" encoding="utf-8"?>
<a:theme xmlns:a="http://schemas.openxmlformats.org/drawingml/2006/main" name="7_Office 主题​​">
  <a:themeElements>
    <a:clrScheme name="2019空白演示文档">
      <a:dk1>
        <a:srgbClr val="000000"/>
      </a:dk1>
      <a:lt1>
        <a:srgbClr val="FFFFFF"/>
      </a:lt1>
      <a:dk2>
        <a:srgbClr val="E6E4E4"/>
      </a:dk2>
      <a:lt2>
        <a:srgbClr val="FFFFFF"/>
      </a:lt2>
      <a:accent1>
        <a:srgbClr val="477DEA"/>
      </a:accent1>
      <a:accent2>
        <a:srgbClr val="9B9B9B"/>
      </a:accent2>
      <a:accent3>
        <a:srgbClr val="F3B745"/>
      </a:accent3>
      <a:accent4>
        <a:srgbClr val="477EE7"/>
      </a:accent4>
      <a:accent5>
        <a:srgbClr val="4BA151"/>
      </a:accent5>
      <a:accent6>
        <a:srgbClr val="E9403C"/>
      </a:accent6>
      <a:hlink>
        <a:srgbClr val="0563C1"/>
      </a:hlink>
      <a:folHlink>
        <a:srgbClr val="954D72"/>
      </a:folHlink>
    </a:clrScheme>
    <a:fontScheme name="2019空白演示文档">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16.xml><?xml version="1.0" encoding="utf-8"?>
<a:theme xmlns:a="http://schemas.openxmlformats.org/drawingml/2006/main" name="2_自定义设计方案">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Franklin Gothic Medium"/>
        <a:ea typeface=""/>
        <a:cs typeface=""/>
        <a:font script="Jpan" typeface="HG創英角ｺﾞｼｯｸUB"/>
        <a:font script="Hang" typeface="HY견고딕"/>
        <a:font script="Hans" typeface="微软雅黑"/>
        <a:font script="Hant" typeface="微軟正黑體"/>
        <a:font script="Arab" typeface="Arial Bold"/>
        <a:font script="Hebr" typeface="Arial Bold"/>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Bold"/>
        <a:font script="Uigh" typeface="Microsoft Uighur"/>
        <a:font script="Geor" typeface="Sylfaen"/>
      </a:majorFont>
      <a:minorFont>
        <a:latin typeface="Franklin Gothic Medium"/>
        <a:ea typeface=""/>
        <a:cs typeface=""/>
        <a:font script="Jpan" typeface="HG創英角ｺﾞｼｯｸUB"/>
        <a:font script="Hang" typeface="HY견고딕"/>
        <a:font script="Hans" typeface="微软雅黑"/>
        <a:font script="Hant" typeface="微軟正黑體"/>
        <a:font script="Arab" typeface="Arial Bold"/>
        <a:font script="Hebr" typeface="Arial Bold"/>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Bold"/>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17.xml><?xml version="1.0" encoding="utf-8"?>
<a:theme xmlns:a="http://schemas.openxmlformats.org/drawingml/2006/main" name="8_Office 主题​​">
  <a:themeElements>
    <a:clrScheme name="2019空白演示文档">
      <a:dk1>
        <a:srgbClr val="000000"/>
      </a:dk1>
      <a:lt1>
        <a:srgbClr val="FFFFFF"/>
      </a:lt1>
      <a:dk2>
        <a:srgbClr val="E6E4E4"/>
      </a:dk2>
      <a:lt2>
        <a:srgbClr val="FFFFFF"/>
      </a:lt2>
      <a:accent1>
        <a:srgbClr val="477DEA"/>
      </a:accent1>
      <a:accent2>
        <a:srgbClr val="9B9B9B"/>
      </a:accent2>
      <a:accent3>
        <a:srgbClr val="F3B745"/>
      </a:accent3>
      <a:accent4>
        <a:srgbClr val="477EE7"/>
      </a:accent4>
      <a:accent5>
        <a:srgbClr val="4BA151"/>
      </a:accent5>
      <a:accent6>
        <a:srgbClr val="E9403C"/>
      </a:accent6>
      <a:hlink>
        <a:srgbClr val="0563C1"/>
      </a:hlink>
      <a:folHlink>
        <a:srgbClr val="954D72"/>
      </a:folHlink>
    </a:clrScheme>
    <a:fontScheme name="2019空白演示文档">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18.xml><?xml version="1.0" encoding="utf-8"?>
<a:theme xmlns:a="http://schemas.openxmlformats.org/drawingml/2006/main" name="9_Office 主题​​">
  <a:themeElements>
    <a:clrScheme name="2019空白演示文档">
      <a:dk1>
        <a:srgbClr val="000000"/>
      </a:dk1>
      <a:lt1>
        <a:srgbClr val="FFFFFF"/>
      </a:lt1>
      <a:dk2>
        <a:srgbClr val="E6E4E4"/>
      </a:dk2>
      <a:lt2>
        <a:srgbClr val="FFFFFF"/>
      </a:lt2>
      <a:accent1>
        <a:srgbClr val="477DEA"/>
      </a:accent1>
      <a:accent2>
        <a:srgbClr val="9B9B9B"/>
      </a:accent2>
      <a:accent3>
        <a:srgbClr val="F3B745"/>
      </a:accent3>
      <a:accent4>
        <a:srgbClr val="477EE7"/>
      </a:accent4>
      <a:accent5>
        <a:srgbClr val="4BA151"/>
      </a:accent5>
      <a:accent6>
        <a:srgbClr val="E9403C"/>
      </a:accent6>
      <a:hlink>
        <a:srgbClr val="0563C1"/>
      </a:hlink>
      <a:folHlink>
        <a:srgbClr val="954D72"/>
      </a:folHlink>
    </a:clrScheme>
    <a:fontScheme name="2019空白演示文档">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19.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HDOfficeLightV0">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67000"/>
                <a:satMod val="105000"/>
                <a:lumMod val="110000"/>
              </a:schemeClr>
            </a:gs>
            <a:gs pos="50000">
              <a:schemeClr val="phClr">
                <a:tint val="73000"/>
                <a:satMod val="103000"/>
                <a:lumMod val="105000"/>
              </a:schemeClr>
            </a:gs>
            <a:gs pos="100000">
              <a:schemeClr val="phClr">
                <a:tint val="81000"/>
                <a:satMod val="109000"/>
                <a:lumMod val="105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0.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1_夏至">
  <a:themeElements>
    <a:clrScheme name="夏至">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夏至">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夏至">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1_Office 主题​​">
  <a:themeElements>
    <a:clrScheme name="2019空白演示文档">
      <a:dk1>
        <a:srgbClr val="000000"/>
      </a:dk1>
      <a:lt1>
        <a:srgbClr val="FFFFFF"/>
      </a:lt1>
      <a:dk2>
        <a:srgbClr val="E6E4E4"/>
      </a:dk2>
      <a:lt2>
        <a:srgbClr val="FFFFFF"/>
      </a:lt2>
      <a:accent1>
        <a:srgbClr val="477DEA"/>
      </a:accent1>
      <a:accent2>
        <a:srgbClr val="9B9B9B"/>
      </a:accent2>
      <a:accent3>
        <a:srgbClr val="F3B745"/>
      </a:accent3>
      <a:accent4>
        <a:srgbClr val="477EE7"/>
      </a:accent4>
      <a:accent5>
        <a:srgbClr val="4BA151"/>
      </a:accent5>
      <a:accent6>
        <a:srgbClr val="E9403C"/>
      </a:accent6>
      <a:hlink>
        <a:srgbClr val="0563C1"/>
      </a:hlink>
      <a:folHlink>
        <a:srgbClr val="954D72"/>
      </a:folHlink>
    </a:clrScheme>
    <a:fontScheme name="2019空白演示文档">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自定义设计方案">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Franklin Gothic Medium"/>
        <a:ea typeface=""/>
        <a:cs typeface=""/>
        <a:font script="Jpan" typeface="HG創英角ｺﾞｼｯｸUB"/>
        <a:font script="Hang" typeface="HY견고딕"/>
        <a:font script="Hans" typeface="微软雅黑"/>
        <a:font script="Hant" typeface="微軟正黑體"/>
        <a:font script="Arab" typeface="Arial Bold"/>
        <a:font script="Hebr" typeface="Arial Bold"/>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Bold"/>
        <a:font script="Uigh" typeface="Microsoft Uighur"/>
        <a:font script="Geor" typeface="Sylfaen"/>
      </a:majorFont>
      <a:minorFont>
        <a:latin typeface="Franklin Gothic Medium"/>
        <a:ea typeface=""/>
        <a:cs typeface=""/>
        <a:font script="Jpan" typeface="HG創英角ｺﾞｼｯｸUB"/>
        <a:font script="Hang" typeface="HY견고딕"/>
        <a:font script="Hans" typeface="微软雅黑"/>
        <a:font script="Hant" typeface="微軟正黑體"/>
        <a:font script="Arab" typeface="Arial Bold"/>
        <a:font script="Hebr" typeface="Arial Bold"/>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Bold"/>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2_Office 主题​​">
  <a:themeElements>
    <a:clrScheme name="2019空白演示文档">
      <a:dk1>
        <a:srgbClr val="000000"/>
      </a:dk1>
      <a:lt1>
        <a:srgbClr val="FFFFFF"/>
      </a:lt1>
      <a:dk2>
        <a:srgbClr val="E6E4E4"/>
      </a:dk2>
      <a:lt2>
        <a:srgbClr val="FFFFFF"/>
      </a:lt2>
      <a:accent1>
        <a:srgbClr val="477DEA"/>
      </a:accent1>
      <a:accent2>
        <a:srgbClr val="9B9B9B"/>
      </a:accent2>
      <a:accent3>
        <a:srgbClr val="F3B745"/>
      </a:accent3>
      <a:accent4>
        <a:srgbClr val="477EE7"/>
      </a:accent4>
      <a:accent5>
        <a:srgbClr val="4BA151"/>
      </a:accent5>
      <a:accent6>
        <a:srgbClr val="E9403C"/>
      </a:accent6>
      <a:hlink>
        <a:srgbClr val="0563C1"/>
      </a:hlink>
      <a:folHlink>
        <a:srgbClr val="954D72"/>
      </a:folHlink>
    </a:clrScheme>
    <a:fontScheme name="2019空白演示文档">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7.xml><?xml version="1.0" encoding="utf-8"?>
<a:theme xmlns:a="http://schemas.openxmlformats.org/drawingml/2006/main" name="3_Office 主题​​">
  <a:themeElements>
    <a:clrScheme name="2019空白演示文档">
      <a:dk1>
        <a:srgbClr val="000000"/>
      </a:dk1>
      <a:lt1>
        <a:srgbClr val="FFFFFF"/>
      </a:lt1>
      <a:dk2>
        <a:srgbClr val="E6E4E4"/>
      </a:dk2>
      <a:lt2>
        <a:srgbClr val="FFFFFF"/>
      </a:lt2>
      <a:accent1>
        <a:srgbClr val="477DEA"/>
      </a:accent1>
      <a:accent2>
        <a:srgbClr val="9B9B9B"/>
      </a:accent2>
      <a:accent3>
        <a:srgbClr val="F3B745"/>
      </a:accent3>
      <a:accent4>
        <a:srgbClr val="477EE7"/>
      </a:accent4>
      <a:accent5>
        <a:srgbClr val="4BA151"/>
      </a:accent5>
      <a:accent6>
        <a:srgbClr val="E9403C"/>
      </a:accent6>
      <a:hlink>
        <a:srgbClr val="0563C1"/>
      </a:hlink>
      <a:folHlink>
        <a:srgbClr val="954D72"/>
      </a:folHlink>
    </a:clrScheme>
    <a:fontScheme name="2019空白演示文档">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8.xml><?xml version="1.0" encoding="utf-8"?>
<a:theme xmlns:a="http://schemas.openxmlformats.org/drawingml/2006/main" name="2_夏至">
  <a:themeElements>
    <a:clrScheme name="夏至">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夏至">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夏至">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9.xml><?xml version="1.0" encoding="utf-8"?>
<a:theme xmlns:a="http://schemas.openxmlformats.org/drawingml/2006/main" name="Office 主题​​">
  <a:themeElements>
    <a:clrScheme name="2019空白演示文档">
      <a:dk1>
        <a:srgbClr val="000000"/>
      </a:dk1>
      <a:lt1>
        <a:srgbClr val="FFFFFF"/>
      </a:lt1>
      <a:dk2>
        <a:srgbClr val="E6E4E4"/>
      </a:dk2>
      <a:lt2>
        <a:srgbClr val="FFFFFF"/>
      </a:lt2>
      <a:accent1>
        <a:srgbClr val="477DEA"/>
      </a:accent1>
      <a:accent2>
        <a:srgbClr val="9B9B9B"/>
      </a:accent2>
      <a:accent3>
        <a:srgbClr val="F3B745"/>
      </a:accent3>
      <a:accent4>
        <a:srgbClr val="477EE7"/>
      </a:accent4>
      <a:accent5>
        <a:srgbClr val="4BA151"/>
      </a:accent5>
      <a:accent6>
        <a:srgbClr val="E9403C"/>
      </a:accent6>
      <a:hlink>
        <a:srgbClr val="0563C1"/>
      </a:hlink>
      <a:folHlink>
        <a:srgbClr val="954D72"/>
      </a:folHlink>
    </a:clrScheme>
    <a:fontScheme name="2019空白演示文档">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37</TotalTime>
  <Words>3052</Words>
  <Application>Microsoft Office PowerPoint</Application>
  <PresentationFormat>全屏显示(4:3)</PresentationFormat>
  <Paragraphs>231</Paragraphs>
  <Slides>36</Slides>
  <Notes>0</Notes>
  <HiddenSlides>0</HiddenSlides>
  <MMClips>0</MMClips>
  <ScaleCrop>false</ScaleCrop>
  <HeadingPairs>
    <vt:vector size="6" baseType="variant">
      <vt:variant>
        <vt:lpstr>已用的字体</vt:lpstr>
      </vt:variant>
      <vt:variant>
        <vt:i4>12</vt:i4>
      </vt:variant>
      <vt:variant>
        <vt:lpstr>主题</vt:lpstr>
      </vt:variant>
      <vt:variant>
        <vt:i4>18</vt:i4>
      </vt:variant>
      <vt:variant>
        <vt:lpstr>幻灯片标题</vt:lpstr>
      </vt:variant>
      <vt:variant>
        <vt:i4>36</vt:i4>
      </vt:variant>
    </vt:vector>
  </HeadingPairs>
  <TitlesOfParts>
    <vt:vector size="66" baseType="lpstr">
      <vt:lpstr>Gill Sans MT</vt:lpstr>
      <vt:lpstr>华文中宋</vt:lpstr>
      <vt:lpstr>宋体</vt:lpstr>
      <vt:lpstr>微软雅黑</vt:lpstr>
      <vt:lpstr>幼圆</vt:lpstr>
      <vt:lpstr>Arial</vt:lpstr>
      <vt:lpstr>Calibri</vt:lpstr>
      <vt:lpstr>Calibri Light</vt:lpstr>
      <vt:lpstr>Franklin Gothic Medium</vt:lpstr>
      <vt:lpstr>Verdana</vt:lpstr>
      <vt:lpstr>Wingdings</vt:lpstr>
      <vt:lpstr>Wingdings 2</vt:lpstr>
      <vt:lpstr>HDOfficeLightV0</vt:lpstr>
      <vt:lpstr>1_HDOfficeLightV0</vt:lpstr>
      <vt:lpstr>1_夏至</vt:lpstr>
      <vt:lpstr>1_Office 主题​​</vt:lpstr>
      <vt:lpstr>自定义设计方案</vt:lpstr>
      <vt:lpstr>2_Office 主题​​</vt:lpstr>
      <vt:lpstr>3_Office 主题​​</vt:lpstr>
      <vt:lpstr>2_夏至</vt:lpstr>
      <vt:lpstr>Office 主题​​</vt:lpstr>
      <vt:lpstr>1_自定义设计方案</vt:lpstr>
      <vt:lpstr>4_Office 主题​​</vt:lpstr>
      <vt:lpstr>5_Office 主题​​</vt:lpstr>
      <vt:lpstr>6_Office 主题​​</vt:lpstr>
      <vt:lpstr>3_夏至</vt:lpstr>
      <vt:lpstr>7_Office 主题​​</vt:lpstr>
      <vt:lpstr>2_自定义设计方案</vt:lpstr>
      <vt:lpstr>8_Office 主题​​</vt:lpstr>
      <vt:lpstr>9_Office 主题​​</vt:lpstr>
      <vt:lpstr>第8章 问卷调查法 </vt:lpstr>
      <vt:lpstr>PowerPoint 演示文稿</vt:lpstr>
      <vt:lpstr>第一节 问卷调查的分类</vt:lpstr>
      <vt:lpstr>第二节 调查问卷设计的程序</vt:lpstr>
      <vt:lpstr>PowerPoint 演示文稿</vt:lpstr>
      <vt:lpstr>PowerPoint 演示文稿</vt:lpstr>
      <vt:lpstr>第三节　调查问卷的基本结构</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第四节  调查问卷中的问题</vt:lpstr>
      <vt:lpstr>PowerPoint 演示文稿</vt:lpstr>
      <vt:lpstr>PowerPoint 演示文稿</vt:lpstr>
      <vt:lpstr>PowerPoint 演示文稿</vt:lpstr>
      <vt:lpstr>PowerPoint 演示文稿</vt:lpstr>
      <vt:lpstr>PowerPoint 演示文稿</vt:lpstr>
      <vt:lpstr>PowerPoint 演示文稿</vt:lpstr>
      <vt:lpstr>第五节　问卷调查法的实施及评价</vt:lpstr>
      <vt:lpstr>PowerPoint 演示文稿</vt:lpstr>
      <vt:lpstr>PowerPoint 演示文稿</vt:lpstr>
      <vt:lpstr>PowerPoint 演示文稿</vt:lpstr>
      <vt:lpstr>PowerPoint 演示文稿</vt:lpstr>
      <vt:lpstr>PowerPoint 演示文稿</vt:lpstr>
      <vt:lpstr>思考练习</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第八章  问卷调查法在农村社会调查中的应用</dc:title>
  <dc:creator>lu</dc:creator>
  <cp:lastModifiedBy>YARONG LU</cp:lastModifiedBy>
  <cp:revision>41</cp:revision>
  <dcterms:created xsi:type="dcterms:W3CDTF">2003-04-07T03:00:22Z</dcterms:created>
  <dcterms:modified xsi:type="dcterms:W3CDTF">2019-02-21T09:21:10Z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2052-11.1.0.8214</vt:lpwstr>
  </property>
</Properties>
</file>