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theme/theme2.xml" ContentType="application/vnd.openxmlformats-officedocument.theme+xml"/>
  <Override PartName="/ppt/tags/tag4.xml" ContentType="application/vnd.openxmlformats-officedocument.presentationml.tags+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2"/>
  </p:sldMasterIdLst>
  <p:notesMasterIdLst>
    <p:notesMasterId r:id="rId23"/>
  </p:notesMasterIdLst>
  <p:handoutMasterIdLst>
    <p:handoutMasterId r:id="rId24"/>
  </p:handoutMasterIdLst>
  <p:sldIdLst>
    <p:sldId id="305" r:id="rId3"/>
    <p:sldId id="258" r:id="rId4"/>
    <p:sldId id="307" r:id="rId5"/>
    <p:sldId id="259" r:id="rId6"/>
    <p:sldId id="262" r:id="rId7"/>
    <p:sldId id="261" r:id="rId8"/>
    <p:sldId id="308" r:id="rId9"/>
    <p:sldId id="309" r:id="rId10"/>
    <p:sldId id="263" r:id="rId11"/>
    <p:sldId id="310" r:id="rId12"/>
    <p:sldId id="311" r:id="rId13"/>
    <p:sldId id="265" r:id="rId14"/>
    <p:sldId id="312" r:id="rId15"/>
    <p:sldId id="268" r:id="rId16"/>
    <p:sldId id="269" r:id="rId17"/>
    <p:sldId id="270" r:id="rId18"/>
    <p:sldId id="271" r:id="rId19"/>
    <p:sldId id="272" r:id="rId20"/>
    <p:sldId id="273" r:id="rId21"/>
    <p:sldId id="313" r:id="rId22"/>
  </p:sldIdLst>
  <p:sldSz cx="12192000" cy="6858000"/>
  <p:notesSz cx="7104063" cy="10234613"/>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278" autoAdjust="0"/>
    <p:restoredTop sz="94660"/>
  </p:normalViewPr>
  <p:slideViewPr>
    <p:cSldViewPr snapToGrid="0" showGuides="1">
      <p:cViewPr varScale="1">
        <p:scale>
          <a:sx n="115" d="100"/>
          <a:sy n="115" d="100"/>
        </p:scale>
        <p:origin x="588" y="96"/>
      </p:cViewPr>
      <p:guideLst>
        <p:guide orient="horz" pos="2159"/>
        <p:guide pos="3840"/>
      </p:guideLst>
    </p:cSldViewPr>
  </p:slid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viewProps" Target="viewProp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handoutMaster" Target="handoutMasters/handout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t>2019/2/20</a:t>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t>‹#›</a:t>
            </a:fld>
            <a:endParaRPr lang="zh-CN" altLang="en-US"/>
          </a:p>
        </p:txBody>
      </p:sp>
    </p:spTree>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t>2019/2/20</a:t>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t>‹#›</a:t>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defRPr sz="6000">
                <a:effectLst>
                  <a:outerShdw blurRad="38100" dist="38100" dir="2700000" algn="tl">
                    <a:srgbClr val="000000">
                      <a:alpha val="43137"/>
                    </a:srgbClr>
                  </a:outerShdw>
                </a:effectLst>
              </a:defRPr>
            </a:lvl1pPr>
          </a:lstStyle>
          <a:p>
            <a:r>
              <a:rPr lang="zh-CN" altLang="en-US" dirty="0"/>
              <a:t>单击此处编辑标题</a:t>
            </a:r>
          </a:p>
        </p:txBody>
      </p:sp>
      <p:sp>
        <p:nvSpPr>
          <p:cNvPr id="3" name="副标题 2"/>
          <p:cNvSpPr>
            <a:spLocks noGrp="1"/>
          </p:cNvSpPr>
          <p:nvPr>
            <p:ph type="subTitle" idx="1"/>
          </p:nvPr>
        </p:nvSpPr>
        <p:spPr>
          <a:xfrm>
            <a:off x="1524000" y="3602038"/>
            <a:ext cx="9144000" cy="1655762"/>
          </a:xfrm>
        </p:spPr>
        <p:txBody>
          <a:bodyPr>
            <a:normAutofit/>
          </a:bodyPr>
          <a:lstStyle>
            <a:lvl1pPr marL="0" indent="0" algn="ctr">
              <a:buNone/>
              <a:defRPr sz="1800">
                <a:solidFill>
                  <a:schemeClr val="tx1">
                    <a:lumMod val="75000"/>
                    <a:lumOff val="25000"/>
                  </a:schemeClr>
                </a:solidFill>
                <a:effectLst/>
                <a:latin typeface="+mj-lt"/>
                <a:ea typeface="+mj-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单击此处编辑母版副标题样式</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t>‹#›</a:t>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14" name="标题 13"/>
          <p:cNvSpPr>
            <a:spLocks noGrp="1"/>
          </p:cNvSpPr>
          <p:nvPr>
            <p:ph type="ctrTitle"/>
          </p:nvPr>
        </p:nvSpPr>
        <p:spPr>
          <a:xfrm>
            <a:off x="1910080" y="443083"/>
            <a:ext cx="9875520" cy="1472184"/>
          </a:xfrm>
        </p:spPr>
        <p:txBody>
          <a:bodyPr anchor="b"/>
          <a:lstStyle>
            <a:lvl1pPr algn="l">
              <a:defRPr/>
            </a:lvl1pPr>
          </a:lstStyle>
          <a:p>
            <a:r>
              <a:rPr kumimoji="0" lang="zh-CN" altLang="en-US" smtClean="0"/>
              <a:t>单击此处编辑母版标题样式</a:t>
            </a:r>
            <a:endParaRPr kumimoji="0" lang="en-US"/>
          </a:p>
        </p:txBody>
      </p:sp>
      <p:sp>
        <p:nvSpPr>
          <p:cNvPr id="22" name="副标题 21"/>
          <p:cNvSpPr>
            <a:spLocks noGrp="1"/>
          </p:cNvSpPr>
          <p:nvPr>
            <p:ph type="subTitle" idx="1"/>
          </p:nvPr>
        </p:nvSpPr>
        <p:spPr>
          <a:xfrm>
            <a:off x="1910080" y="2553009"/>
            <a:ext cx="9875520" cy="1752600"/>
          </a:xfrm>
        </p:spPr>
        <p:txBody>
          <a:bodyPr tIns="0"/>
          <a:lstStyle>
            <a:lvl1pPr marL="27305" indent="0" algn="l">
              <a:buNone/>
              <a:defRPr sz="2600">
                <a:solidFill>
                  <a:schemeClr val="tx2">
                    <a:shade val="30000"/>
                    <a:satMod val="150000"/>
                  </a:schemeClr>
                </a:solidFill>
                <a:latin typeface="华文中宋" panose="02010600040101010101" charset="-122"/>
                <a:ea typeface="华文中宋" panose="02010600040101010101" charset="-122"/>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zh-CN" altLang="en-US" smtClean="0"/>
              <a:t>单击此处编辑母版副标题样式</a:t>
            </a:r>
            <a:endParaRPr kumimoji="0" lang="en-US"/>
          </a:p>
        </p:txBody>
      </p:sp>
      <p:sp>
        <p:nvSpPr>
          <p:cNvPr id="7" name="日期占位符 6"/>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20" name="页脚占位符 19"/>
          <p:cNvSpPr>
            <a:spLocks noGrp="1"/>
          </p:cNvSpPr>
          <p:nvPr>
            <p:ph type="ftr" sz="quarter" idx="11"/>
          </p:nvPr>
        </p:nvSpPr>
        <p:spPr/>
        <p:txBody>
          <a:bodyPr/>
          <a:lstStyle/>
          <a:p>
            <a:endParaRPr lang="zh-CN" altLang="en-US"/>
          </a:p>
        </p:txBody>
      </p:sp>
      <p:sp>
        <p:nvSpPr>
          <p:cNvPr id="10" name="灯片编号占位符 9"/>
          <p:cNvSpPr>
            <a:spLocks noGrp="1"/>
          </p:cNvSpPr>
          <p:nvPr>
            <p:ph type="sldNum" sz="quarter" idx="12"/>
          </p:nvPr>
        </p:nvSpPr>
        <p:spPr/>
        <p:txBody>
          <a:bodyPr/>
          <a:lstStyle/>
          <a:p>
            <a:fld id="{49AE70B2-8BF9-45C0-BB95-33D1B9D3A854}" type="slidenum">
              <a:rPr lang="zh-CN" altLang="en-US" smtClean="0"/>
              <a:t>‹#›</a:t>
            </a:fld>
            <a:endParaRPr lang="zh-CN" altLang="en-US"/>
          </a:p>
        </p:txBody>
      </p:sp>
      <p:sp>
        <p:nvSpPr>
          <p:cNvPr id="8" name="椭圆 7"/>
          <p:cNvSpPr/>
          <p:nvPr/>
        </p:nvSpPr>
        <p:spPr>
          <a:xfrm>
            <a:off x="1228577" y="1413802"/>
            <a:ext cx="280416"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
        <p:nvSpPr>
          <p:cNvPr id="9" name="椭圆 8"/>
          <p:cNvSpPr/>
          <p:nvPr/>
        </p:nvSpPr>
        <p:spPr>
          <a:xfrm>
            <a:off x="1542901" y="1345016"/>
            <a:ext cx="85344"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Tree>
  </p:cSld>
  <p:clrMapOvr>
    <a:masterClrMapping/>
  </p:clrMapOvr>
  <p:hf sldNum="0" hdr="0" ftr="0" dt="0"/>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3" name="内容占位符 2"/>
          <p:cNvSpPr>
            <a:spLocks noGrp="1"/>
          </p:cNvSpPr>
          <p:nvPr>
            <p:ph idx="1"/>
          </p:nvPr>
        </p:nvSpPr>
        <p:spPr/>
        <p:txBody>
          <a:bodyPr/>
          <a:lstStyle>
            <a:lvl1pPr marL="82550" indent="0">
              <a:buNone/>
              <a:defRPr/>
            </a:lvl1pPr>
            <a:lvl2pPr marL="402590" indent="0">
              <a:buNone/>
              <a:defRPr/>
            </a:lvl2pPr>
            <a:lvl3pPr marL="658495" indent="0">
              <a:buNone/>
              <a:defRPr/>
            </a:lvl3pPr>
            <a:lvl4pPr marL="923290" indent="0">
              <a:buNone/>
              <a:defRPr/>
            </a:lvl4pPr>
            <a:lvl5pPr marL="1115695" indent="0">
              <a:buNone/>
              <a:defRPr/>
            </a:lvl5pPr>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hf sldNum="0" hdr="0" ftr="0" dt="0"/>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7" name="矩形 6"/>
          <p:cNvSpPr/>
          <p:nvPr/>
        </p:nvSpPr>
        <p:spPr>
          <a:xfrm>
            <a:off x="3043853" y="-54"/>
            <a:ext cx="9144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标题 1"/>
          <p:cNvSpPr>
            <a:spLocks noGrp="1"/>
          </p:cNvSpPr>
          <p:nvPr>
            <p:ph type="title"/>
          </p:nvPr>
        </p:nvSpPr>
        <p:spPr>
          <a:xfrm>
            <a:off x="3437856" y="2600325"/>
            <a:ext cx="8534400" cy="2286000"/>
          </a:xfrm>
        </p:spPr>
        <p:txBody>
          <a:bodyPr anchor="t"/>
          <a:lstStyle>
            <a:lvl1pPr algn="l">
              <a:lnSpc>
                <a:spcPts val="4500"/>
              </a:lnSpc>
              <a:buNone/>
              <a:defRPr sz="4000" b="1" cap="all"/>
            </a:lvl1pPr>
          </a:lstStyle>
          <a:p>
            <a:r>
              <a:rPr kumimoji="0" lang="zh-CN" altLang="en-US" smtClean="0"/>
              <a:t>单击此处编辑母版标题样式</a:t>
            </a:r>
            <a:endParaRPr kumimoji="0" lang="en-US"/>
          </a:p>
        </p:txBody>
      </p:sp>
      <p:sp>
        <p:nvSpPr>
          <p:cNvPr id="3" name="文本占位符 2"/>
          <p:cNvSpPr>
            <a:spLocks noGrp="1"/>
          </p:cNvSpPr>
          <p:nvPr>
            <p:ph type="body" idx="1"/>
          </p:nvPr>
        </p:nvSpPr>
        <p:spPr>
          <a:xfrm>
            <a:off x="3437856" y="1066800"/>
            <a:ext cx="8534400" cy="1509712"/>
          </a:xfrm>
        </p:spPr>
        <p:txBody>
          <a:bodyPr anchor="b"/>
          <a:lstStyle>
            <a:lvl1pPr marL="18415"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zh-CN" altLang="en-US" smtClean="0"/>
              <a:t>单击此处编辑母版文本样式</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
        <p:nvSpPr>
          <p:cNvPr id="10" name="矩形 9"/>
          <p:cNvSpPr/>
          <p:nvPr/>
        </p:nvSpPr>
        <p:spPr bwMode="invGray">
          <a:xfrm>
            <a:off x="3048000" y="0"/>
            <a:ext cx="1016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椭圆 7"/>
          <p:cNvSpPr/>
          <p:nvPr/>
        </p:nvSpPr>
        <p:spPr>
          <a:xfrm>
            <a:off x="2896428" y="2814656"/>
            <a:ext cx="280416"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
        <p:nvSpPr>
          <p:cNvPr id="9" name="椭圆 8"/>
          <p:cNvSpPr/>
          <p:nvPr/>
        </p:nvSpPr>
        <p:spPr>
          <a:xfrm>
            <a:off x="3210752" y="2745870"/>
            <a:ext cx="85344"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Tree>
  </p:cSld>
  <p:clrMapOvr>
    <a:masterClrMapping/>
  </p:clrMapOvr>
  <p:hf sldNum="0" hdr="0" ftr="0" dt="0"/>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1914144" y="274320"/>
            <a:ext cx="9997440" cy="1143000"/>
          </a:xfrm>
        </p:spPr>
        <p:txBody>
          <a:bodyPr/>
          <a:lstStyle/>
          <a:p>
            <a:r>
              <a:rPr kumimoji="0" lang="zh-CN" altLang="en-US" smtClean="0"/>
              <a:t>单击此处编辑母版标题样式</a:t>
            </a:r>
            <a:endParaRPr kumimoji="0" lang="en-US"/>
          </a:p>
        </p:txBody>
      </p:sp>
      <p:sp>
        <p:nvSpPr>
          <p:cNvPr id="3" name="内容占位符 2"/>
          <p:cNvSpPr>
            <a:spLocks noGrp="1"/>
          </p:cNvSpPr>
          <p:nvPr>
            <p:ph sz="half" idx="1"/>
          </p:nvPr>
        </p:nvSpPr>
        <p:spPr>
          <a:xfrm>
            <a:off x="1914144" y="1524000"/>
            <a:ext cx="4876800" cy="4663440"/>
          </a:xfrm>
        </p:spPr>
        <p:txBody>
          <a:bodyPr/>
          <a:lstStyle>
            <a:lvl1pPr>
              <a:defRPr sz="2800"/>
            </a:lvl1pPr>
            <a:lvl2pPr>
              <a:defRPr sz="2400"/>
            </a:lvl2pPr>
            <a:lvl3pPr>
              <a:defRPr sz="2000"/>
            </a:lvl3pPr>
            <a:lvl4pPr>
              <a:defRPr sz="1800"/>
            </a:lvl4pPr>
            <a:lvl5pPr>
              <a:defRPr sz="1800"/>
            </a:lvl5pPr>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4" name="内容占位符 3"/>
          <p:cNvSpPr>
            <a:spLocks noGrp="1"/>
          </p:cNvSpPr>
          <p:nvPr>
            <p:ph sz="half" idx="2"/>
          </p:nvPr>
        </p:nvSpPr>
        <p:spPr>
          <a:xfrm>
            <a:off x="7034784" y="1524000"/>
            <a:ext cx="4876800" cy="4663440"/>
          </a:xfrm>
        </p:spPr>
        <p:txBody>
          <a:bodyPr/>
          <a:lstStyle>
            <a:lvl1pPr>
              <a:defRPr sz="2800"/>
            </a:lvl1pPr>
            <a:lvl2pPr>
              <a:defRPr sz="2400"/>
            </a:lvl2pPr>
            <a:lvl3pPr>
              <a:defRPr sz="2000"/>
            </a:lvl3pPr>
            <a:lvl4pPr>
              <a:defRPr sz="1800"/>
            </a:lvl4pPr>
            <a:lvl5pPr>
              <a:defRPr sz="1800"/>
            </a:lvl5pPr>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5" name="日期占位符 4"/>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hf sldNum="0" hdr="0" ftr="0" dt="0"/>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09600" y="5160336"/>
            <a:ext cx="10972800" cy="1143000"/>
          </a:xfrm>
        </p:spPr>
        <p:txBody>
          <a:bodyPr anchor="ctr"/>
          <a:lstStyle>
            <a:lvl1pPr algn="ctr">
              <a:defRPr sz="4500" b="1" cap="none" baseline="0"/>
            </a:lvl1pPr>
          </a:lstStyle>
          <a:p>
            <a:r>
              <a:rPr kumimoji="0" lang="zh-CN" altLang="en-US" smtClean="0"/>
              <a:t>单击此处编辑母版标题样式</a:t>
            </a:r>
            <a:endParaRPr kumimoji="0" lang="en-US"/>
          </a:p>
        </p:txBody>
      </p:sp>
      <p:sp>
        <p:nvSpPr>
          <p:cNvPr id="3" name="文本占位符 2"/>
          <p:cNvSpPr>
            <a:spLocks noGrp="1"/>
          </p:cNvSpPr>
          <p:nvPr>
            <p:ph type="body" idx="1"/>
          </p:nvPr>
        </p:nvSpPr>
        <p:spPr>
          <a:xfrm>
            <a:off x="609600" y="328278"/>
            <a:ext cx="5364480" cy="640080"/>
          </a:xfrm>
          <a:solidFill>
            <a:schemeClr val="bg1"/>
          </a:solidFill>
          <a:ln w="10795">
            <a:solidFill>
              <a:schemeClr val="bg1"/>
            </a:solidFill>
            <a:miter lim="800000"/>
          </a:ln>
        </p:spPr>
        <p:txBody>
          <a:bodyPr anchor="ctr"/>
          <a:lstStyle>
            <a:lvl1pPr marL="64135"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zh-CN" altLang="en-US" smtClean="0"/>
              <a:t>单击此处编辑母版文本样式</a:t>
            </a:r>
          </a:p>
        </p:txBody>
      </p:sp>
      <p:sp>
        <p:nvSpPr>
          <p:cNvPr id="4" name="文本占位符 3"/>
          <p:cNvSpPr>
            <a:spLocks noGrp="1"/>
          </p:cNvSpPr>
          <p:nvPr>
            <p:ph type="body" sz="half" idx="3"/>
          </p:nvPr>
        </p:nvSpPr>
        <p:spPr>
          <a:xfrm>
            <a:off x="6217920" y="328278"/>
            <a:ext cx="5364480" cy="640080"/>
          </a:xfrm>
          <a:solidFill>
            <a:schemeClr val="bg1"/>
          </a:solidFill>
          <a:ln w="10795">
            <a:solidFill>
              <a:schemeClr val="bg1"/>
            </a:solidFill>
            <a:miter lim="800000"/>
          </a:ln>
        </p:spPr>
        <p:txBody>
          <a:bodyPr anchor="ctr"/>
          <a:lstStyle>
            <a:lvl1pPr marL="64135"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zh-CN" altLang="en-US" smtClean="0"/>
              <a:t>单击此处编辑母版文本样式</a:t>
            </a:r>
          </a:p>
        </p:txBody>
      </p:sp>
      <p:sp>
        <p:nvSpPr>
          <p:cNvPr id="5" name="内容占位符 4"/>
          <p:cNvSpPr>
            <a:spLocks noGrp="1"/>
          </p:cNvSpPr>
          <p:nvPr>
            <p:ph sz="quarter" idx="2"/>
          </p:nvPr>
        </p:nvSpPr>
        <p:spPr>
          <a:xfrm>
            <a:off x="609600" y="969336"/>
            <a:ext cx="5364480" cy="4114800"/>
          </a:xfrm>
          <a:ln w="10795">
            <a:solidFill>
              <a:schemeClr val="bg1"/>
            </a:solidFill>
            <a:prstDash val="dash"/>
            <a:miter lim="800000"/>
          </a:ln>
        </p:spPr>
        <p:txBody>
          <a:bodyPr/>
          <a:lstStyle>
            <a:lvl1pPr marL="393065"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6" name="内容占位符 5"/>
          <p:cNvSpPr>
            <a:spLocks noGrp="1"/>
          </p:cNvSpPr>
          <p:nvPr>
            <p:ph sz="quarter" idx="4"/>
          </p:nvPr>
        </p:nvSpPr>
        <p:spPr>
          <a:xfrm>
            <a:off x="6217920" y="969336"/>
            <a:ext cx="5364480" cy="4114800"/>
          </a:xfrm>
          <a:ln w="10795">
            <a:solidFill>
              <a:schemeClr val="bg1"/>
            </a:solidFill>
            <a:prstDash val="dash"/>
            <a:miter lim="800000"/>
          </a:ln>
        </p:spPr>
        <p:txBody>
          <a:bodyPr/>
          <a:lstStyle>
            <a:lvl1pPr marL="393065"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7" name="日期占位符 6"/>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hf sldNum="0" hdr="0" ftr="0" dt="0"/>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1914144" y="274320"/>
            <a:ext cx="9997440" cy="1143000"/>
          </a:xfrm>
        </p:spPr>
        <p:txBody>
          <a:bodyPr anchor="ctr"/>
          <a:lstStyle/>
          <a:p>
            <a:r>
              <a:rPr kumimoji="0" lang="zh-CN" altLang="en-US" smtClean="0"/>
              <a:t>单击此处编辑母版标题样式</a:t>
            </a:r>
            <a:endParaRPr kumimoji="0" lang="en-US"/>
          </a:p>
        </p:txBody>
      </p:sp>
      <p:sp>
        <p:nvSpPr>
          <p:cNvPr id="3" name="日期占位符 2"/>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hf sldNum="0" hdr="0" ftr="0" dt="0"/>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5" name="矩形 4"/>
          <p:cNvSpPr/>
          <p:nvPr/>
        </p:nvSpPr>
        <p:spPr>
          <a:xfrm>
            <a:off x="1353312" y="0"/>
            <a:ext cx="10838688"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日期占位符 1"/>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t>‹#›</a:t>
            </a:fld>
            <a:endParaRPr lang="zh-CN" altLang="en-US"/>
          </a:p>
        </p:txBody>
      </p:sp>
      <p:sp>
        <p:nvSpPr>
          <p:cNvPr id="6" name="矩形 5"/>
          <p:cNvSpPr/>
          <p:nvPr/>
        </p:nvSpPr>
        <p:spPr bwMode="invGray">
          <a:xfrm>
            <a:off x="1353312" y="-54"/>
            <a:ext cx="97536"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hf sldNum="0" hdr="0" ftr="0" dt="0"/>
</p:sldLayout>
</file>

<file path=ppt/slideLayouts/slideLayout1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09600" y="216778"/>
            <a:ext cx="5080000" cy="1162050"/>
          </a:xfrm>
          <a:ln>
            <a:noFill/>
          </a:ln>
        </p:spPr>
        <p:txBody>
          <a:bodyPr anchor="b"/>
          <a:lstStyle>
            <a:lvl1pPr algn="l">
              <a:lnSpc>
                <a:spcPts val="2000"/>
              </a:lnSpc>
              <a:buNone/>
              <a:defRPr sz="2200" b="1" cap="all" baseline="0"/>
            </a:lvl1pPr>
          </a:lstStyle>
          <a:p>
            <a:r>
              <a:rPr kumimoji="0" lang="zh-CN" altLang="en-US" smtClean="0"/>
              <a:t>单击此处编辑母版标题样式</a:t>
            </a:r>
            <a:endParaRPr kumimoji="0" lang="en-US"/>
          </a:p>
        </p:txBody>
      </p:sp>
      <p:sp>
        <p:nvSpPr>
          <p:cNvPr id="3" name="文本占位符 2"/>
          <p:cNvSpPr>
            <a:spLocks noGrp="1"/>
          </p:cNvSpPr>
          <p:nvPr>
            <p:ph type="body" idx="2"/>
          </p:nvPr>
        </p:nvSpPr>
        <p:spPr>
          <a:xfrm>
            <a:off x="609600" y="1406964"/>
            <a:ext cx="508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lstStyle>
          <a:p>
            <a:pPr lvl="0" eaLnBrk="1" latinLnBrk="0" hangingPunct="1"/>
            <a:r>
              <a:rPr kumimoji="0" lang="zh-CN" altLang="en-US" smtClean="0"/>
              <a:t>单击此处编辑母版文本样式</a:t>
            </a:r>
          </a:p>
        </p:txBody>
      </p:sp>
      <p:sp>
        <p:nvSpPr>
          <p:cNvPr id="4" name="内容占位符 3"/>
          <p:cNvSpPr>
            <a:spLocks noGrp="1"/>
          </p:cNvSpPr>
          <p:nvPr>
            <p:ph sz="half" idx="1"/>
          </p:nvPr>
        </p:nvSpPr>
        <p:spPr>
          <a:xfrm>
            <a:off x="609600" y="2133600"/>
            <a:ext cx="10871200" cy="3992563"/>
          </a:xfrm>
        </p:spPr>
        <p:txBody>
          <a:bodyPr/>
          <a:lstStyle>
            <a:lvl1pPr>
              <a:defRPr sz="3200"/>
            </a:lvl1pPr>
            <a:lvl2pPr>
              <a:defRPr sz="2800"/>
            </a:lvl2pPr>
            <a:lvl3pPr>
              <a:defRPr sz="2400"/>
            </a:lvl3pPr>
            <a:lvl4pPr>
              <a:defRPr sz="2000"/>
            </a:lvl4pPr>
            <a:lvl5pPr>
              <a:defRPr sz="2000"/>
            </a:lvl5pPr>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5" name="日期占位符 4"/>
          <p:cNvSpPr>
            <a:spLocks noGrp="1"/>
          </p:cNvSpPr>
          <p:nvPr>
            <p:ph type="dt" sz="half" idx="10"/>
          </p:nvPr>
        </p:nvSpPr>
        <p:spPr/>
        <p:txBody>
          <a:bodyPr/>
          <a:lstStyle/>
          <a:p>
            <a:fld id="{F41E77DE-8137-412C-9730-AC1EA9A93C29}" type="datetimeFigureOut">
              <a:rPr lang="zh-CN" altLang="en-US" smtClean="0"/>
              <a:t>2019/2/20</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02596BC1-FE70-4A70-BED0-0B9C876A9005}" type="slidenum">
              <a:rPr lang="zh-CN" altLang="en-US" smtClean="0"/>
              <a:t>‹#›</a:t>
            </a:fld>
            <a:endParaRPr lang="zh-CN" altLang="en-US"/>
          </a:p>
        </p:txBody>
      </p:sp>
    </p:spTree>
  </p:cSld>
  <p:clrMapOvr>
    <a:masterClrMapping/>
  </p:clrMapOvr>
  <p:hf sldNum="0" hdr="0" ftr="0" dt="0"/>
</p:sldLayout>
</file>

<file path=ppt/slideLayouts/slideLayout1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7849195" y="1066800"/>
            <a:ext cx="3657600" cy="1981200"/>
          </a:xfrm>
        </p:spPr>
        <p:txBody>
          <a:bodyPr anchor="b">
            <a:noAutofit/>
          </a:bodyPr>
          <a:lstStyle>
            <a:lvl1pPr algn="l">
              <a:buNone/>
              <a:defRPr sz="2100" b="1">
                <a:effectLst/>
              </a:defRPr>
            </a:lvl1pPr>
          </a:lstStyle>
          <a:p>
            <a:r>
              <a:rPr kumimoji="0" lang="zh-CN" altLang="en-US" smtClean="0"/>
              <a:t>单击此处编辑母版标题样式</a:t>
            </a:r>
            <a:endParaRPr kumimoji="0" lang="en-US"/>
          </a:p>
        </p:txBody>
      </p:sp>
      <p:sp>
        <p:nvSpPr>
          <p:cNvPr id="5" name="日期占位符 4"/>
          <p:cNvSpPr>
            <a:spLocks noGrp="1"/>
          </p:cNvSpPr>
          <p:nvPr>
            <p:ph type="dt" sz="half" idx="10"/>
          </p:nvPr>
        </p:nvSpPr>
        <p:spPr/>
        <p:txBody>
          <a:bodyPr/>
          <a:lstStyle/>
          <a:p>
            <a:fld id="{9EFD9D74-47D9-4702-A33C-335B63B48DBF}" type="datetimeFigureOut">
              <a:rPr lang="zh-CN" altLang="en-US" smtClean="0"/>
              <a:t>2019/2/20</a:t>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t>‹#›</a:t>
            </a:fld>
            <a:endParaRPr lang="zh-CN" altLang="en-US"/>
          </a:p>
        </p:txBody>
      </p:sp>
      <p:sp>
        <p:nvSpPr>
          <p:cNvPr id="8" name="矩形 7"/>
          <p:cNvSpPr/>
          <p:nvPr/>
        </p:nvSpPr>
        <p:spPr>
          <a:xfrm>
            <a:off x="1016000" y="1066800"/>
            <a:ext cx="6096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p>
            <a:pPr marL="0" indent="-283210" algn="l" rtl="0" eaLnBrk="1" latinLnBrk="0" hangingPunct="1">
              <a:lnSpc>
                <a:spcPts val="3000"/>
              </a:lnSpc>
              <a:spcBef>
                <a:spcPts val="600"/>
              </a:spcBef>
              <a:buClr>
                <a:schemeClr val="accent1"/>
              </a:buClr>
              <a:buSzPct val="80000"/>
              <a:buFont typeface="Wingdings 2" panose="05020102010507070707"/>
              <a:buNone/>
            </a:pPr>
            <a:endParaRPr kumimoji="0" lang="en-US" sz="3200" kern="1200">
              <a:solidFill>
                <a:schemeClr val="tx1"/>
              </a:solidFill>
              <a:latin typeface="+mn-lt"/>
              <a:ea typeface="+mn-ea"/>
              <a:cs typeface="+mn-cs"/>
            </a:endParaRPr>
          </a:p>
        </p:txBody>
      </p:sp>
      <p:sp>
        <p:nvSpPr>
          <p:cNvPr id="3" name="图片占位符 2"/>
          <p:cNvSpPr>
            <a:spLocks noGrp="1"/>
          </p:cNvSpPr>
          <p:nvPr>
            <p:ph type="pic" idx="1"/>
          </p:nvPr>
        </p:nvSpPr>
        <p:spPr>
          <a:xfrm>
            <a:off x="1117600" y="1143003"/>
            <a:ext cx="58928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lstStyle>
          <a:p>
            <a:pPr marL="0" algn="l" eaLnBrk="1" latinLnBrk="0" hangingPunct="1"/>
            <a:r>
              <a:rPr kumimoji="0" lang="zh-CN" altLang="en-US" smtClean="0"/>
              <a:t>单击图标添加图片</a:t>
            </a:r>
            <a:endParaRPr kumimoji="0" lang="en-US" dirty="0"/>
          </a:p>
        </p:txBody>
      </p:sp>
      <p:sp>
        <p:nvSpPr>
          <p:cNvPr id="9" name="流程图: 过程 8"/>
          <p:cNvSpPr/>
          <p:nvPr/>
        </p:nvSpPr>
        <p:spPr>
          <a:xfrm rot="19468671">
            <a:off x="528967" y="954341"/>
            <a:ext cx="9144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流程图: 过程 9"/>
          <p:cNvSpPr/>
          <p:nvPr/>
        </p:nvSpPr>
        <p:spPr>
          <a:xfrm rot="2103354" flipH="1">
            <a:off x="6671556" y="936786"/>
            <a:ext cx="865632"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4" name="文本占位符 3"/>
          <p:cNvSpPr>
            <a:spLocks noGrp="1"/>
          </p:cNvSpPr>
          <p:nvPr>
            <p:ph type="body" sz="half" idx="2"/>
          </p:nvPr>
        </p:nvSpPr>
        <p:spPr>
          <a:xfrm>
            <a:off x="1117600" y="4800600"/>
            <a:ext cx="58928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lstStyle>
          <a:p>
            <a:pPr lvl="0" eaLnBrk="1" latinLnBrk="0" hangingPunct="1"/>
            <a:r>
              <a:rPr kumimoji="0" lang="zh-CN" altLang="en-US" smtClean="0"/>
              <a:t>单击此处编辑母版文本样式</a:t>
            </a:r>
          </a:p>
        </p:txBody>
      </p:sp>
      <p:cxnSp>
        <p:nvCxnSpPr>
          <p:cNvPr id="11" name="直接连接符 10" hidden="1"/>
          <p:cNvCxnSpPr/>
          <p:nvPr userDrawn="1"/>
        </p:nvCxnSpPr>
        <p:spPr>
          <a:xfrm>
            <a:off x="742950" y="434340"/>
            <a:ext cx="0" cy="1391285"/>
          </a:xfrm>
          <a:prstGeom prst="line">
            <a:avLst/>
          </a:prstGeom>
        </p:spPr>
        <p:style>
          <a:lnRef idx="1">
            <a:schemeClr val="accent1"/>
          </a:lnRef>
          <a:fillRef idx="0">
            <a:schemeClr val="accent1"/>
          </a:fillRef>
          <a:effectRef idx="0">
            <a:schemeClr val="accent1"/>
          </a:effectRef>
          <a:fontRef idx="minor">
            <a:schemeClr val="tx1"/>
          </a:fontRef>
        </p:style>
      </p:cxnSp>
    </p:spTree>
  </p:cSld>
  <p:clrMapOvr>
    <a:masterClrMapping/>
  </p:clrMapOvr>
  <p:hf sldNum="0"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3200" b="1">
                <a:effectLst>
                  <a:outerShdw blurRad="38100" dist="38100" dir="2700000" algn="tl">
                    <a:srgbClr val="000000">
                      <a:alpha val="43137"/>
                    </a:srgbClr>
                  </a:outerShdw>
                </a:effectLst>
                <a:latin typeface="华文中宋" panose="02010600040101010101" charset="-122"/>
                <a:ea typeface="华文中宋" panose="02010600040101010101" charset="-122"/>
              </a:defRPr>
            </a:lvl1pPr>
          </a:lstStyle>
          <a:p>
            <a:r>
              <a:rPr lang="zh-CN" altLang="en-US" dirty="0"/>
              <a:t>单击此处编辑母版标题样式</a:t>
            </a:r>
          </a:p>
        </p:txBody>
      </p:sp>
      <p:sp>
        <p:nvSpPr>
          <p:cNvPr id="3" name="内容占位符 2"/>
          <p:cNvSpPr>
            <a:spLocks noGrp="1"/>
          </p:cNvSpPr>
          <p:nvPr>
            <p:ph idx="1"/>
          </p:nvPr>
        </p:nvSpPr>
        <p:spPr>
          <a:xfrm>
            <a:off x="647700" y="1825625"/>
            <a:ext cx="10515600" cy="4351338"/>
          </a:xfrm>
        </p:spPr>
        <p:txBody>
          <a:bodyPr>
            <a:normAutofit/>
          </a:bodyPr>
          <a:lstStyle>
            <a:lvl1pPr marL="0" indent="0">
              <a:buNone/>
              <a:defRPr sz="2400">
                <a:solidFill>
                  <a:schemeClr val="tx1">
                    <a:lumMod val="75000"/>
                    <a:lumOff val="25000"/>
                  </a:schemeClr>
                </a:solidFill>
                <a:latin typeface="华文中宋" panose="02010600040101010101" charset="-122"/>
                <a:ea typeface="华文中宋" panose="02010600040101010101" charset="-122"/>
              </a:defRPr>
            </a:lvl1pPr>
            <a:lvl2pPr marL="457200" indent="0">
              <a:buNone/>
              <a:defRPr sz="2400">
                <a:solidFill>
                  <a:schemeClr val="tx1">
                    <a:lumMod val="75000"/>
                    <a:lumOff val="25000"/>
                  </a:schemeClr>
                </a:solidFill>
                <a:latin typeface="华文中宋" panose="02010600040101010101" charset="-122"/>
                <a:ea typeface="华文中宋" panose="02010600040101010101" charset="-122"/>
              </a:defRPr>
            </a:lvl2pPr>
            <a:lvl3pPr marL="914400" indent="0">
              <a:buNone/>
              <a:defRPr sz="2400">
                <a:solidFill>
                  <a:schemeClr val="tx1">
                    <a:lumMod val="75000"/>
                    <a:lumOff val="25000"/>
                  </a:schemeClr>
                </a:solidFill>
                <a:latin typeface="华文中宋" panose="02010600040101010101" charset="-122"/>
                <a:ea typeface="华文中宋" panose="02010600040101010101" charset="-122"/>
              </a:defRPr>
            </a:lvl3pPr>
            <a:lvl4pPr marL="1371600" indent="0">
              <a:buNone/>
              <a:defRPr sz="2400">
                <a:solidFill>
                  <a:schemeClr val="tx1">
                    <a:lumMod val="75000"/>
                    <a:lumOff val="25000"/>
                  </a:schemeClr>
                </a:solidFill>
                <a:latin typeface="华文中宋" panose="02010600040101010101" charset="-122"/>
                <a:ea typeface="华文中宋" panose="02010600040101010101" charset="-122"/>
              </a:defRPr>
            </a:lvl4pPr>
            <a:lvl5pPr marL="1828800" indent="0">
              <a:buNone/>
              <a:defRPr sz="2400">
                <a:solidFill>
                  <a:schemeClr val="tx1">
                    <a:lumMod val="75000"/>
                    <a:lumOff val="25000"/>
                  </a:schemeClr>
                </a:solidFill>
                <a:latin typeface="华文中宋" panose="02010600040101010101" charset="-122"/>
                <a:ea typeface="华文中宋" panose="02010600040101010101" charset="-122"/>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0" lang="zh-CN" altLang="en-US" smtClean="0"/>
              <a:t>单击此处编辑母版标题样式</a:t>
            </a:r>
            <a:endParaRPr kumimoji="0" lang="en-US"/>
          </a:p>
        </p:txBody>
      </p:sp>
      <p:sp>
        <p:nvSpPr>
          <p:cNvPr id="3" name="竖排文字占位符 2"/>
          <p:cNvSpPr>
            <a:spLocks noGrp="1"/>
          </p:cNvSpPr>
          <p:nvPr>
            <p:ph type="body" orient="vert" idx="1"/>
          </p:nvPr>
        </p:nvSpPr>
        <p:spPr/>
        <p:txBody>
          <a:bodyPr vert="eaVer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lstStyle/>
          <a:p>
            <a:fld id="{F41E77DE-8137-412C-9730-AC1EA9A93C29}" type="datetimeFigureOut">
              <a:rPr lang="zh-CN" altLang="en-US" smtClean="0"/>
              <a:t>2019/2/20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02596BC1-FE70-4A70-BED0-0B9C876A9005}" type="slidenum">
              <a:rPr lang="zh-CN" altLang="en-US" smtClean="0"/>
              <a:t>‹#›</a:t>
            </a:fld>
            <a:endParaRPr lang="zh-CN" altLang="en-US"/>
          </a:p>
        </p:txBody>
      </p:sp>
    </p:spTree>
  </p:cSld>
  <p:clrMapOvr>
    <a:masterClrMapping/>
  </p:clrMapOvr>
  <p:hf sldNum="0" hdr="0" ftr="0" dt="0"/>
</p:sldLayout>
</file>

<file path=ppt/slideLayouts/slideLayout2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144000" y="274639"/>
            <a:ext cx="2438400" cy="5851525"/>
          </a:xfrm>
        </p:spPr>
        <p:txBody>
          <a:bodyPr vert="eaVert"/>
          <a:lstStyle/>
          <a:p>
            <a:r>
              <a:rPr kumimoji="0" lang="zh-CN" altLang="en-US" smtClean="0"/>
              <a:t>单击此处编辑母版标题样式</a:t>
            </a:r>
            <a:endParaRPr kumimoji="0" lang="en-US"/>
          </a:p>
        </p:txBody>
      </p:sp>
      <p:sp>
        <p:nvSpPr>
          <p:cNvPr id="3" name="竖排文字占位符 2"/>
          <p:cNvSpPr>
            <a:spLocks noGrp="1"/>
          </p:cNvSpPr>
          <p:nvPr>
            <p:ph type="body" orient="vert" idx="1"/>
          </p:nvPr>
        </p:nvSpPr>
        <p:spPr>
          <a:xfrm>
            <a:off x="1524000" y="274640"/>
            <a:ext cx="7416800" cy="5851525"/>
          </a:xfrm>
        </p:spPr>
        <p:txBody>
          <a:bodyPr vert="eaVer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hf sldNum="0"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3751117"/>
            <a:ext cx="7321550" cy="811357"/>
          </a:xfrm>
        </p:spPr>
        <p:txBody>
          <a:bodyPr anchor="b">
            <a:normAutofit/>
          </a:bodyPr>
          <a:lstStyle>
            <a:lvl1pPr>
              <a:defRPr sz="4000">
                <a:effectLst>
                  <a:outerShdw blurRad="38100" dist="38100" dir="2700000" algn="tl">
                    <a:srgbClr val="000000">
                      <a:alpha val="43137"/>
                    </a:srgbClr>
                  </a:outerShdw>
                </a:effectLst>
                <a:latin typeface="华文中宋" panose="02010600040101010101" charset="-122"/>
                <a:ea typeface="华文中宋" panose="02010600040101010101" charset="-122"/>
              </a:defRPr>
            </a:lvl1pPr>
          </a:lstStyle>
          <a:p>
            <a:r>
              <a:rPr lang="zh-CN" altLang="en-US" dirty="0"/>
              <a:t>单击此处编辑母版标题样式</a:t>
            </a:r>
          </a:p>
        </p:txBody>
      </p:sp>
      <p:sp>
        <p:nvSpPr>
          <p:cNvPr id="3" name="文本占位符 2"/>
          <p:cNvSpPr>
            <a:spLocks noGrp="1"/>
          </p:cNvSpPr>
          <p:nvPr>
            <p:ph type="body" idx="1"/>
          </p:nvPr>
        </p:nvSpPr>
        <p:spPr>
          <a:xfrm>
            <a:off x="831850" y="4610028"/>
            <a:ext cx="7321550" cy="647555"/>
          </a:xfrm>
        </p:spPr>
        <p:txBody>
          <a:bodyPr>
            <a:normAutofit/>
          </a:bodyPr>
          <a:lstStyle>
            <a:lvl1pPr marL="0" indent="0">
              <a:buNone/>
              <a:defRPr sz="2400">
                <a:solidFill>
                  <a:schemeClr val="tx1"/>
                </a:solidFill>
                <a:latin typeface="华文中宋" panose="02010600040101010101" charset="-122"/>
                <a:ea typeface="华文中宋" panose="02010600040101010101" charset="-122"/>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2400" b="1" i="0">
                <a:effectLst>
                  <a:outerShdw blurRad="38100" dist="38100" dir="2700000" algn="tl">
                    <a:srgbClr val="000000">
                      <a:alpha val="43137"/>
                    </a:srgbClr>
                  </a:outerShdw>
                </a:effectLst>
              </a:defRPr>
            </a:lvl1pPr>
          </a:lstStyle>
          <a:p>
            <a:r>
              <a:rPr lang="zh-CN" altLang="en-US" dirty="0"/>
              <a:t>单击此处编辑母版标题样式</a:t>
            </a:r>
          </a:p>
        </p:txBody>
      </p:sp>
      <p:sp>
        <p:nvSpPr>
          <p:cNvPr id="3" name="内容占位符 2"/>
          <p:cNvSpPr>
            <a:spLocks noGrp="1"/>
          </p:cNvSpPr>
          <p:nvPr>
            <p:ph sz="half" idx="1"/>
          </p:nvPr>
        </p:nvSpPr>
        <p:spPr>
          <a:xfrm>
            <a:off x="647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内容占位符 3"/>
          <p:cNvSpPr>
            <a:spLocks noGrp="1"/>
          </p:cNvSpPr>
          <p:nvPr>
            <p:ph sz="half" idx="2"/>
          </p:nvPr>
        </p:nvSpPr>
        <p:spPr>
          <a:xfrm>
            <a:off x="5981700" y="1825625"/>
            <a:ext cx="5181600" cy="4351338"/>
          </a:xfrm>
        </p:spPr>
        <p:txBody>
          <a:bodyPr>
            <a:normAutofit/>
          </a:bodyPr>
          <a:lstStyle>
            <a:lvl1pPr>
              <a:lnSpc>
                <a:spcPct val="150000"/>
              </a:lnSpc>
              <a:defRPr sz="2000">
                <a:solidFill>
                  <a:schemeClr val="tx1">
                    <a:lumMod val="75000"/>
                    <a:lumOff val="25000"/>
                  </a:schemeClr>
                </a:solidFill>
              </a:defRPr>
            </a:lvl1pPr>
            <a:lvl2pPr>
              <a:lnSpc>
                <a:spcPct val="150000"/>
              </a:lnSpc>
              <a:defRPr sz="1800">
                <a:solidFill>
                  <a:schemeClr val="tx1">
                    <a:lumMod val="75000"/>
                    <a:lumOff val="25000"/>
                  </a:schemeClr>
                </a:solidFill>
              </a:defRPr>
            </a:lvl2pPr>
            <a:lvl3pPr>
              <a:lnSpc>
                <a:spcPct val="150000"/>
              </a:lnSpc>
              <a:defRPr sz="1600">
                <a:solidFill>
                  <a:schemeClr val="tx1">
                    <a:lumMod val="75000"/>
                    <a:lumOff val="25000"/>
                  </a:schemeClr>
                </a:solidFill>
              </a:defRPr>
            </a:lvl3pPr>
            <a:lvl4pPr>
              <a:lnSpc>
                <a:spcPct val="150000"/>
              </a:lnSpc>
              <a:defRPr sz="1600">
                <a:solidFill>
                  <a:schemeClr val="tx1">
                    <a:lumMod val="75000"/>
                    <a:lumOff val="25000"/>
                  </a:schemeClr>
                </a:solidFill>
              </a:defRPr>
            </a:lvl4pPr>
            <a:lvl5pPr>
              <a:lnSpc>
                <a:spcPct val="150000"/>
              </a:lnSpc>
              <a:defRPr sz="1600">
                <a:solidFill>
                  <a:schemeClr val="tx1">
                    <a:lumMod val="75000"/>
                    <a:lumOff val="25000"/>
                  </a:schemeClr>
                </a:solidFill>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5" name="日期占位符 4"/>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a:t>单击此处编辑母版标题样式</a:t>
            </a:r>
          </a:p>
        </p:txBody>
      </p:sp>
      <p:sp>
        <p:nvSpPr>
          <p:cNvPr id="3" name="文本占位符 2"/>
          <p:cNvSpPr>
            <a:spLocks noGrp="1"/>
          </p:cNvSpPr>
          <p:nvPr>
            <p:ph type="body" idx="1"/>
          </p:nvPr>
        </p:nvSpPr>
        <p:spPr>
          <a:xfrm>
            <a:off x="839788" y="1744961"/>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5" name="文本占位符 4"/>
          <p:cNvSpPr>
            <a:spLocks noGrp="1"/>
          </p:cNvSpPr>
          <p:nvPr>
            <p:ph type="body" sz="quarter" idx="3"/>
          </p:nvPr>
        </p:nvSpPr>
        <p:spPr>
          <a:xfrm>
            <a:off x="6172200" y="1744961"/>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7" name="日期占位符 6"/>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800" b="0">
                <a:effectLst>
                  <a:outerShdw blurRad="38100" dist="38100" dir="2700000" algn="tl">
                    <a:srgbClr val="000000">
                      <a:alpha val="43137"/>
                    </a:srgbClr>
                  </a:outerShdw>
                </a:effectLst>
                <a:latin typeface="华文中宋" panose="02010600040101010101" charset="-122"/>
                <a:ea typeface="华文中宋" panose="02010600040101010101" charset="-122"/>
              </a:defRPr>
            </a:lvl1pPr>
          </a:lstStyle>
          <a:p>
            <a:r>
              <a:rPr lang="zh-CN" altLang="en-US" dirty="0"/>
              <a:t>单击此处编辑母版标题样式</a:t>
            </a:r>
          </a:p>
        </p:txBody>
      </p:sp>
      <p:sp>
        <p:nvSpPr>
          <p:cNvPr id="3" name="日期占位符 2"/>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2400" b="1">
                <a:effectLst>
                  <a:outerShdw blurRad="38100" dist="38100" dir="2700000" algn="tl">
                    <a:srgbClr val="000000">
                      <a:alpha val="43137"/>
                    </a:srgbClr>
                  </a:outerShdw>
                </a:effectLst>
              </a:defRPr>
            </a:lvl1pPr>
          </a:lstStyle>
          <a:p>
            <a:r>
              <a:rPr lang="zh-CN" altLang="en-US" dirty="0"/>
              <a:t>单击此处编辑标题</a:t>
            </a:r>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p>
        </p:txBody>
      </p:sp>
      <p:sp>
        <p:nvSpPr>
          <p:cNvPr id="5" name="日期占位符 4"/>
          <p:cNvSpPr>
            <a:spLocks noGrp="1"/>
          </p:cNvSpPr>
          <p:nvPr>
            <p:ph type="dt" sz="half" idx="10"/>
          </p:nvPr>
        </p:nvSpPr>
        <p:spPr/>
        <p:txBody>
          <a:bodyPr/>
          <a:lstStyle/>
          <a:p>
            <a:fld id="{9EFD9D74-47D9-4702-A33C-335B63B48DBF}" type="datetimeFigureOut">
              <a:rPr lang="zh-CN" altLang="en-US" smtClean="0"/>
              <a:t>2019/2/20</a:t>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t>‹#›</a:t>
            </a:fld>
            <a:endParaRPr lang="zh-CN" altLang="en-US"/>
          </a:p>
        </p:txBody>
      </p:sp>
      <p:cxnSp>
        <p:nvCxnSpPr>
          <p:cNvPr id="8" name="直接连接符 7" hidden="1"/>
          <p:cNvCxnSpPr/>
          <p:nvPr userDrawn="1"/>
        </p:nvCxnSpPr>
        <p:spPr>
          <a:xfrm>
            <a:off x="742950" y="434340"/>
            <a:ext cx="0" cy="1391285"/>
          </a:xfrm>
          <a:prstGeom prst="line">
            <a:avLst/>
          </a:prstGeom>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3600"/>
            </a:lvl1pPr>
          </a:lstStyle>
          <a:p>
            <a:r>
              <a:rPr lang="zh-CN" altLang="en-US"/>
              <a:t>单击此处编辑母版标题样式</a:t>
            </a:r>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2019/2/20</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ags" Target="../tags/tag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3.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8.xml"/><Relationship Id="rId13" Type="http://schemas.openxmlformats.org/officeDocument/2006/relationships/tags" Target="../tags/tag4.xml"/><Relationship Id="rId3" Type="http://schemas.openxmlformats.org/officeDocument/2006/relationships/slideLayout" Target="../slideLayouts/slideLayout13.xml"/><Relationship Id="rId7" Type="http://schemas.openxmlformats.org/officeDocument/2006/relationships/slideLayout" Target="../slideLayouts/slideLayout17.xml"/><Relationship Id="rId12" Type="http://schemas.openxmlformats.org/officeDocument/2006/relationships/theme" Target="../theme/theme2.xml"/><Relationship Id="rId2" Type="http://schemas.openxmlformats.org/officeDocument/2006/relationships/slideLayout" Target="../slideLayouts/slideLayout12.xml"/><Relationship Id="rId1" Type="http://schemas.openxmlformats.org/officeDocument/2006/relationships/slideLayout" Target="../slideLayouts/slideLayout11.xml"/><Relationship Id="rId6" Type="http://schemas.openxmlformats.org/officeDocument/2006/relationships/slideLayout" Target="../slideLayouts/slideLayout16.xml"/><Relationship Id="rId11" Type="http://schemas.openxmlformats.org/officeDocument/2006/relationships/slideLayout" Target="../slideLayouts/slideLayout21.xml"/><Relationship Id="rId5" Type="http://schemas.openxmlformats.org/officeDocument/2006/relationships/slideLayout" Target="../slideLayouts/slideLayout15.xml"/><Relationship Id="rId10" Type="http://schemas.openxmlformats.org/officeDocument/2006/relationships/slideLayout" Target="../slideLayouts/slideLayout20.xml"/><Relationship Id="rId4" Type="http://schemas.openxmlformats.org/officeDocument/2006/relationships/slideLayout" Target="../slideLayouts/slideLayout14.xml"/><Relationship Id="rId9" Type="http://schemas.openxmlformats.org/officeDocument/2006/relationships/slideLayout" Target="../slideLayouts/slideLayout1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gradFill>
          <a:gsLst>
            <a:gs pos="0">
              <a:schemeClr val="bg1">
                <a:lumMod val="95000"/>
              </a:schemeClr>
            </a:gs>
            <a:gs pos="100000">
              <a:schemeClr val="tx2"/>
            </a:gs>
          </a:gsLst>
          <a:lin ang="5400000" scaled="0"/>
        </a:gra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2"/>
            </p:custDataLst>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p>
        </p:txBody>
      </p:sp>
      <p:sp>
        <p:nvSpPr>
          <p:cNvPr id="3" name="文本占位符 2"/>
          <p:cNvSpPr>
            <a:spLocks noGrp="1"/>
          </p:cNvSpPr>
          <p:nvPr>
            <p:ph type="body" idx="1"/>
            <p:custDataLst>
              <p:tags r:id="rId13"/>
            </p:custDataLst>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t>2019/2/20</a:t>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t>‹#›</a:t>
            </a:fld>
            <a:endParaRPr lang="zh-CN" altLang="en-US"/>
          </a:p>
        </p:txBody>
      </p:sp>
      <p:sp>
        <p:nvSpPr>
          <p:cNvPr id="7" name="KSO_TEMPLATE" hidden="1"/>
          <p:cNvSpPr/>
          <p:nvPr userDrawn="1">
            <p:custDataLst>
              <p:tags r:id="rId14"/>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4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accent1">
            <a:alpha val="99000"/>
          </a:schemeClr>
        </a:solidFill>
        <a:effectLst/>
      </p:bgPr>
    </p:bg>
    <p:spTree>
      <p:nvGrpSpPr>
        <p:cNvPr id="1" name=""/>
        <p:cNvGrpSpPr/>
        <p:nvPr/>
      </p:nvGrpSpPr>
      <p:grpSpPr>
        <a:xfrm>
          <a:off x="0" y="0"/>
          <a:ext cx="0" cy="0"/>
          <a:chOff x="0" y="0"/>
          <a:chExt cx="0" cy="0"/>
        </a:xfrm>
      </p:grpSpPr>
      <p:sp>
        <p:nvSpPr>
          <p:cNvPr id="7" name="饼形 6"/>
          <p:cNvSpPr/>
          <p:nvPr/>
        </p:nvSpPr>
        <p:spPr>
          <a:xfrm>
            <a:off x="-1087903" y="-815922"/>
            <a:ext cx="2185183"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椭圆 7"/>
          <p:cNvSpPr/>
          <p:nvPr/>
        </p:nvSpPr>
        <p:spPr>
          <a:xfrm>
            <a:off x="225088" y="21102"/>
            <a:ext cx="2269588"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同心圆 10"/>
          <p:cNvSpPr/>
          <p:nvPr/>
        </p:nvSpPr>
        <p:spPr>
          <a:xfrm rot="2315675">
            <a:off x="243841" y="1055077"/>
            <a:ext cx="1500956"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矩形 11"/>
          <p:cNvSpPr/>
          <p:nvPr/>
        </p:nvSpPr>
        <p:spPr>
          <a:xfrm>
            <a:off x="1350497" y="-54"/>
            <a:ext cx="10841503"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5" name="标题占位符 4"/>
          <p:cNvSpPr>
            <a:spLocks noGrp="1"/>
          </p:cNvSpPr>
          <p:nvPr>
            <p:ph type="title"/>
          </p:nvPr>
        </p:nvSpPr>
        <p:spPr>
          <a:xfrm>
            <a:off x="1914144" y="274638"/>
            <a:ext cx="9997440" cy="1143000"/>
          </a:xfrm>
          <a:prstGeom prst="rect">
            <a:avLst/>
          </a:prstGeom>
        </p:spPr>
        <p:txBody>
          <a:bodyPr anchor="ctr">
            <a:normAutofit/>
          </a:bodyPr>
          <a:lstStyle/>
          <a:p>
            <a:r>
              <a:rPr kumimoji="0" lang="zh-CN" altLang="en-US" smtClean="0"/>
              <a:t>单击此处编辑母版标题样式</a:t>
            </a:r>
            <a:endParaRPr kumimoji="0" lang="en-US"/>
          </a:p>
        </p:txBody>
      </p:sp>
      <p:sp>
        <p:nvSpPr>
          <p:cNvPr id="9" name="文本占位符 8"/>
          <p:cNvSpPr>
            <a:spLocks noGrp="1"/>
          </p:cNvSpPr>
          <p:nvPr>
            <p:ph type="body" idx="1"/>
          </p:nvPr>
        </p:nvSpPr>
        <p:spPr>
          <a:xfrm>
            <a:off x="1914144" y="1447800"/>
            <a:ext cx="9997440" cy="4800600"/>
          </a:xfrm>
          <a:prstGeom prst="rect">
            <a:avLst/>
          </a:prstGeom>
        </p:spPr>
        <p:txBody>
          <a:bodyPr>
            <a:normAutofit/>
          </a:bodyPr>
          <a:lstStyle/>
          <a:p>
            <a:pPr lvl="0" eaLnBrk="1" latinLnBrk="0" hangingPunct="1"/>
            <a:r>
              <a:rPr kumimoji="0" lang="zh-CN" altLang="en-US" smtClean="0"/>
              <a:t>单击此处编辑母版文本样式</a:t>
            </a:r>
          </a:p>
          <a:p>
            <a:pPr lvl="1" eaLnBrk="1" latinLnBrk="0" hangingPunct="1"/>
            <a:r>
              <a:rPr kumimoji="0" lang="zh-CN" altLang="en-US" smtClean="0"/>
              <a:t>第二级</a:t>
            </a:r>
          </a:p>
          <a:p>
            <a:pPr lvl="2" eaLnBrk="1" latinLnBrk="0" hangingPunct="1"/>
            <a:r>
              <a:rPr kumimoji="0" lang="zh-CN" altLang="en-US" smtClean="0"/>
              <a:t>第三级</a:t>
            </a:r>
          </a:p>
          <a:p>
            <a:pPr lvl="3" eaLnBrk="1" latinLnBrk="0" hangingPunct="1"/>
            <a:r>
              <a:rPr kumimoji="0" lang="zh-CN" altLang="en-US" smtClean="0"/>
              <a:t>第四级</a:t>
            </a:r>
          </a:p>
          <a:p>
            <a:pPr lvl="4" eaLnBrk="1" latinLnBrk="0" hangingPunct="1"/>
            <a:r>
              <a:rPr kumimoji="0" lang="zh-CN" altLang="en-US" smtClean="0"/>
              <a:t>第五级</a:t>
            </a:r>
            <a:endParaRPr kumimoji="0" lang="en-US"/>
          </a:p>
        </p:txBody>
      </p:sp>
      <p:sp>
        <p:nvSpPr>
          <p:cNvPr id="24" name="日期占位符 23"/>
          <p:cNvSpPr>
            <a:spLocks noGrp="1"/>
          </p:cNvSpPr>
          <p:nvPr>
            <p:ph type="dt" sz="half" idx="2"/>
          </p:nvPr>
        </p:nvSpPr>
        <p:spPr>
          <a:xfrm>
            <a:off x="4775200" y="6305550"/>
            <a:ext cx="2844800" cy="476250"/>
          </a:xfrm>
          <a:prstGeom prst="rect">
            <a:avLst/>
          </a:prstGeom>
        </p:spPr>
        <p:txBody>
          <a:bodyPr anchor="b"/>
          <a:lstStyle>
            <a:lvl1pPr algn="r" eaLnBrk="1" latinLnBrk="0" hangingPunct="1">
              <a:defRPr kumimoji="0" sz="1200">
                <a:solidFill>
                  <a:schemeClr val="bg2">
                    <a:shade val="50000"/>
                    <a:satMod val="200000"/>
                  </a:schemeClr>
                </a:solidFill>
              </a:defRPr>
            </a:lvl1pPr>
          </a:lstStyle>
          <a:p>
            <a:fld id="{760FBDFE-C587-4B4C-A407-44438C67B59E}" type="datetimeFigureOut">
              <a:rPr lang="zh-CN" altLang="en-US" smtClean="0"/>
              <a:t>2019/2/20</a:t>
            </a:fld>
            <a:endParaRPr lang="zh-CN" altLang="en-US"/>
          </a:p>
        </p:txBody>
      </p:sp>
      <p:sp>
        <p:nvSpPr>
          <p:cNvPr id="10" name="页脚占位符 9"/>
          <p:cNvSpPr>
            <a:spLocks noGrp="1"/>
          </p:cNvSpPr>
          <p:nvPr>
            <p:ph type="ftr" sz="quarter" idx="3"/>
          </p:nvPr>
        </p:nvSpPr>
        <p:spPr>
          <a:xfrm>
            <a:off x="7620000" y="6305550"/>
            <a:ext cx="3860800" cy="476250"/>
          </a:xfrm>
          <a:prstGeom prst="rect">
            <a:avLst/>
          </a:prstGeom>
        </p:spPr>
        <p:txBody>
          <a:bodyPr anchor="b"/>
          <a:lstStyle>
            <a:lvl1pPr eaLnBrk="1" latinLnBrk="0" hangingPunct="1">
              <a:defRPr kumimoji="0" sz="1200">
                <a:solidFill>
                  <a:schemeClr val="bg2">
                    <a:shade val="50000"/>
                    <a:satMod val="200000"/>
                  </a:schemeClr>
                </a:solidFill>
                <a:effectLst/>
              </a:defRPr>
            </a:lvl1pPr>
          </a:lstStyle>
          <a:p>
            <a:endParaRPr lang="zh-CN" altLang="en-US"/>
          </a:p>
        </p:txBody>
      </p:sp>
      <p:sp>
        <p:nvSpPr>
          <p:cNvPr id="22" name="灯片编号占位符 21"/>
          <p:cNvSpPr>
            <a:spLocks noGrp="1"/>
          </p:cNvSpPr>
          <p:nvPr>
            <p:ph type="sldNum" sz="quarter" idx="4"/>
          </p:nvPr>
        </p:nvSpPr>
        <p:spPr>
          <a:xfrm>
            <a:off x="11484864" y="6305550"/>
            <a:ext cx="6096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lstStyle>
          <a:p>
            <a:fld id="{49AE70B2-8BF9-45C0-BB95-33D1B9D3A854}" type="slidenum">
              <a:rPr lang="zh-CN" altLang="en-US" smtClean="0"/>
              <a:t>‹#›</a:t>
            </a:fld>
            <a:endParaRPr lang="zh-CN" altLang="en-US"/>
          </a:p>
        </p:txBody>
      </p:sp>
      <p:sp>
        <p:nvSpPr>
          <p:cNvPr id="15" name="矩形 14"/>
          <p:cNvSpPr/>
          <p:nvPr/>
        </p:nvSpPr>
        <p:spPr bwMode="invGray">
          <a:xfrm>
            <a:off x="1353312" y="-54"/>
            <a:ext cx="97536"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KSO_TEMPLATE" hidden="1"/>
          <p:cNvSpPr/>
          <p:nvPr userDrawn="1">
            <p:custDataLst>
              <p:tags r:id="rId13"/>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sldNum="0" hdr="0" ftr="0" dt="0"/>
  <p:txStyles>
    <p:titleStyle>
      <a:lvl1pPr algn="l" rtl="0"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p:titleStyle>
    <p:bodyStyle>
      <a:lvl1pPr marL="82550" indent="0" algn="l" rtl="0" eaLnBrk="1" latinLnBrk="0" hangingPunct="1">
        <a:lnSpc>
          <a:spcPct val="150000"/>
        </a:lnSpc>
        <a:spcBef>
          <a:spcPts val="600"/>
        </a:spcBef>
        <a:buClr>
          <a:schemeClr val="accent1"/>
        </a:buClr>
        <a:buSzPct val="80000"/>
        <a:buFont typeface="Wingdings 2" panose="05020102010507070707"/>
        <a:buNone/>
        <a:defRPr kumimoji="0" sz="2400" kern="1200">
          <a:solidFill>
            <a:schemeClr val="tx1"/>
          </a:solidFill>
          <a:latin typeface="+mn-lt"/>
          <a:ea typeface="+mn-ea"/>
          <a:cs typeface="+mn-cs"/>
        </a:defRPr>
      </a:lvl1pPr>
      <a:lvl2pPr marL="402590" indent="0" algn="l" rtl="0" eaLnBrk="1" latinLnBrk="0" hangingPunct="1">
        <a:lnSpc>
          <a:spcPct val="150000"/>
        </a:lnSpc>
        <a:spcBef>
          <a:spcPts val="550"/>
        </a:spcBef>
        <a:buClr>
          <a:schemeClr val="accent1"/>
        </a:buClr>
        <a:buFont typeface="Verdana" panose="020B0604030504040204"/>
        <a:buNone/>
        <a:defRPr kumimoji="0" sz="2400" kern="1200">
          <a:solidFill>
            <a:schemeClr val="tx1"/>
          </a:solidFill>
          <a:latin typeface="+mn-lt"/>
          <a:ea typeface="+mn-ea"/>
          <a:cs typeface="+mn-cs"/>
        </a:defRPr>
      </a:lvl2pPr>
      <a:lvl3pPr marL="658495" indent="0" algn="l" rtl="0" eaLnBrk="1" latinLnBrk="0" hangingPunct="1">
        <a:lnSpc>
          <a:spcPct val="150000"/>
        </a:lnSpc>
        <a:spcBef>
          <a:spcPct val="20000"/>
        </a:spcBef>
        <a:buClr>
          <a:schemeClr val="accent2"/>
        </a:buClr>
        <a:buFont typeface="Wingdings 2" panose="05020102010507070707"/>
        <a:buNone/>
        <a:defRPr kumimoji="0" sz="2400" kern="1200">
          <a:solidFill>
            <a:schemeClr val="tx1"/>
          </a:solidFill>
          <a:latin typeface="+mn-lt"/>
          <a:ea typeface="+mn-ea"/>
          <a:cs typeface="+mn-cs"/>
        </a:defRPr>
      </a:lvl3pPr>
      <a:lvl4pPr marL="923290" indent="0" algn="l" rtl="0" eaLnBrk="1" latinLnBrk="0" hangingPunct="1">
        <a:lnSpc>
          <a:spcPct val="150000"/>
        </a:lnSpc>
        <a:spcBef>
          <a:spcPct val="20000"/>
        </a:spcBef>
        <a:buClr>
          <a:schemeClr val="accent3"/>
        </a:buClr>
        <a:buFont typeface="Wingdings 2" panose="05020102010507070707"/>
        <a:buNone/>
        <a:defRPr kumimoji="0" sz="2400" kern="1200">
          <a:solidFill>
            <a:schemeClr val="tx1"/>
          </a:solidFill>
          <a:latin typeface="+mn-lt"/>
          <a:ea typeface="+mn-ea"/>
          <a:cs typeface="+mn-cs"/>
        </a:defRPr>
      </a:lvl4pPr>
      <a:lvl5pPr marL="1115695" indent="0" algn="l" rtl="0" eaLnBrk="1" latinLnBrk="0" hangingPunct="1">
        <a:lnSpc>
          <a:spcPct val="150000"/>
        </a:lnSpc>
        <a:spcBef>
          <a:spcPct val="20000"/>
        </a:spcBef>
        <a:buClr>
          <a:schemeClr val="accent4"/>
        </a:buClr>
        <a:buFont typeface="Wingdings 2" panose="05020102010507070707"/>
        <a:buNone/>
        <a:defRPr kumimoji="0" sz="2400" kern="1200">
          <a:solidFill>
            <a:schemeClr val="tx1"/>
          </a:solidFill>
          <a:latin typeface="+mn-lt"/>
          <a:ea typeface="+mn-ea"/>
          <a:cs typeface="+mn-cs"/>
        </a:defRPr>
      </a:lvl5pPr>
      <a:lvl6pPr marL="1508760" indent="-182880" algn="l" rtl="0" eaLnBrk="1" latinLnBrk="0" hangingPunct="1">
        <a:lnSpc>
          <a:spcPct val="100000"/>
        </a:lnSpc>
        <a:spcBef>
          <a:spcPct val="20000"/>
        </a:spcBef>
        <a:buClr>
          <a:schemeClr val="accent5"/>
        </a:buClr>
        <a:buFont typeface="Wingdings 2" panose="05020102010507070707"/>
        <a:buChar char=""/>
        <a:defRPr kumimoji="0" sz="2000" kern="1200">
          <a:solidFill>
            <a:schemeClr val="tx1"/>
          </a:solidFill>
          <a:latin typeface="+mn-lt"/>
          <a:ea typeface="+mn-ea"/>
          <a:cs typeface="+mn-cs"/>
        </a:defRPr>
      </a:lvl6pPr>
      <a:lvl7pPr marL="1718945" indent="-182880" algn="l" rtl="0" eaLnBrk="1" latinLnBrk="0" hangingPunct="1">
        <a:lnSpc>
          <a:spcPct val="100000"/>
        </a:lnSpc>
        <a:spcBef>
          <a:spcPct val="20000"/>
        </a:spcBef>
        <a:buClr>
          <a:schemeClr val="accent6"/>
        </a:buClr>
        <a:buFont typeface="Wingdings 2" panose="05020102010507070707"/>
        <a:buChar char=""/>
        <a:defRPr kumimoji="0" sz="2000" kern="1200">
          <a:solidFill>
            <a:schemeClr val="tx1"/>
          </a:solidFill>
          <a:latin typeface="+mn-lt"/>
          <a:ea typeface="+mn-ea"/>
          <a:cs typeface="+mn-cs"/>
        </a:defRPr>
      </a:lvl7pPr>
      <a:lvl8pPr marL="1920240" indent="-182880" algn="l" rtl="0" eaLnBrk="1" latinLnBrk="0" hangingPunct="1">
        <a:lnSpc>
          <a:spcPct val="100000"/>
        </a:lnSpc>
        <a:spcBef>
          <a:spcPct val="20000"/>
        </a:spcBef>
        <a:buClr>
          <a:schemeClr val="accent6"/>
        </a:buClr>
        <a:buFont typeface="Wingdings 2" panose="05020102010507070707"/>
        <a:buChar char=""/>
        <a:defRPr kumimoji="0" sz="2000" kern="1200">
          <a:solidFill>
            <a:schemeClr val="tx1"/>
          </a:solidFill>
          <a:latin typeface="+mn-lt"/>
          <a:ea typeface="+mn-ea"/>
          <a:cs typeface="+mn-cs"/>
        </a:defRPr>
      </a:lvl8pPr>
      <a:lvl9pPr marL="2130425" indent="-182880" algn="l" rtl="0" eaLnBrk="1" latinLnBrk="0" hangingPunct="1">
        <a:lnSpc>
          <a:spcPct val="100000"/>
        </a:lnSpc>
        <a:spcBef>
          <a:spcPct val="20000"/>
        </a:spcBef>
        <a:buClr>
          <a:schemeClr val="accent6"/>
        </a:buClr>
        <a:buFont typeface="Wingdings 2" panose="05020102010507070707"/>
        <a:buChar char=""/>
        <a:defRPr kumimoji="0" sz="20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normAutofit/>
          </a:bodyPr>
          <a:lstStyle/>
          <a:p>
            <a:r>
              <a:rPr lang="zh-CN" altLang="en-US" dirty="0"/>
              <a:t>第</a:t>
            </a:r>
            <a:r>
              <a:rPr lang="en-US" altLang="zh-CN" dirty="0"/>
              <a:t>4</a:t>
            </a:r>
            <a:r>
              <a:rPr lang="zh-CN" altLang="en-US" dirty="0"/>
              <a:t>章  </a:t>
            </a:r>
            <a:r>
              <a:rPr lang="zh-CN" altLang="en-US" dirty="0" smtClean="0"/>
              <a:t>非</a:t>
            </a:r>
            <a:r>
              <a:rPr lang="zh-CN" altLang="en-US" dirty="0"/>
              <a:t>抽样调查类型</a:t>
            </a:r>
          </a:p>
        </p:txBody>
      </p:sp>
      <p:sp>
        <p:nvSpPr>
          <p:cNvPr id="3" name="内容占位符 2"/>
          <p:cNvSpPr>
            <a:spLocks noGrp="1"/>
          </p:cNvSpPr>
          <p:nvPr>
            <p:ph idx="1"/>
          </p:nvPr>
        </p:nvSpPr>
        <p:spPr/>
        <p:txBody>
          <a:bodyPr/>
          <a:lstStyle/>
          <a:p>
            <a:r>
              <a:rPr lang="zh-CN" altLang="en-US" dirty="0">
                <a:sym typeface="+mn-ea"/>
              </a:rPr>
              <a:t>第一节 普遍调查</a:t>
            </a:r>
          </a:p>
          <a:p>
            <a:r>
              <a:rPr lang="zh-CN" altLang="en-US" dirty="0">
                <a:sym typeface="+mn-ea"/>
              </a:rPr>
              <a:t>第二节  典型调查</a:t>
            </a:r>
          </a:p>
          <a:p>
            <a:r>
              <a:rPr lang="zh-CN" altLang="en-US" dirty="0">
                <a:sym typeface="+mn-ea"/>
              </a:rPr>
              <a:t>第三节  重点调查</a:t>
            </a:r>
          </a:p>
          <a:p>
            <a:r>
              <a:rPr lang="zh-CN" altLang="en-US" dirty="0">
                <a:sym typeface="+mn-ea"/>
              </a:rPr>
              <a:t>第四节  个别</a:t>
            </a:r>
            <a:r>
              <a:rPr lang="zh-CN" altLang="en-US" dirty="0" smtClean="0">
                <a:sym typeface="+mn-ea"/>
              </a:rPr>
              <a:t>调查</a:t>
            </a:r>
            <a:endParaRPr lang="en-US" altLang="zh-CN" dirty="0" smtClean="0">
              <a:sym typeface="+mn-ea"/>
            </a:endParaRPr>
          </a:p>
          <a:p>
            <a:r>
              <a:rPr lang="zh-CN" altLang="en-US" dirty="0">
                <a:sym typeface="+mn-ea"/>
              </a:rPr>
              <a:t>思考练习</a:t>
            </a:r>
            <a:endParaRPr lang="zh-CN" altLang="en-US" dirty="0"/>
          </a:p>
          <a:p>
            <a:endParaRPr lang="zh-CN" altLang="en-US" dirty="0"/>
          </a:p>
          <a:p>
            <a:endParaRPr lang="zh-CN" altLang="en-US" dirty="0"/>
          </a:p>
          <a:p>
            <a:endParaRPr lang="zh-CN" alt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par>
                                <p:cTn id="17" presetID="10" presetClass="entr" presetSubtype="0" fill="hold"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Effect transition="in" filter="fade">
                                      <p:cBhvr>
                                        <p:cTn id="19"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endParaRPr lang="zh-CN" altLang="en-US"/>
          </a:p>
        </p:txBody>
      </p:sp>
      <p:sp>
        <p:nvSpPr>
          <p:cNvPr id="3" name="内容占位符 2"/>
          <p:cNvSpPr>
            <a:spLocks noGrp="1"/>
          </p:cNvSpPr>
          <p:nvPr>
            <p:ph idx="1"/>
          </p:nvPr>
        </p:nvSpPr>
        <p:spPr/>
        <p:txBody>
          <a:bodyPr>
            <a:normAutofit/>
          </a:bodyPr>
          <a:lstStyle/>
          <a:p>
            <a:r>
              <a:rPr lang="zh-CN" altLang="en-US"/>
              <a:t>一、典型调查的规则</a:t>
            </a:r>
          </a:p>
          <a:p>
            <a:r>
              <a:rPr lang="zh-CN" altLang="en-US"/>
              <a:t>（一）要正确选择典型</a:t>
            </a:r>
          </a:p>
          <a:p>
            <a:r>
              <a:rPr lang="zh-CN" altLang="en-US"/>
              <a:t>（二）要注意把握典型与非典型之间的关系</a:t>
            </a:r>
          </a:p>
          <a:p>
            <a:r>
              <a:rPr lang="zh-CN" altLang="en-US"/>
              <a:t>（三）要慎重对待调查结论</a:t>
            </a:r>
          </a:p>
          <a:p>
            <a:r>
              <a:rPr lang="zh-CN" altLang="en-US"/>
              <a:t>（四）调查中要将调查与研究结合起来</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endParaRPr lang="zh-CN" altLang="en-US"/>
          </a:p>
        </p:txBody>
      </p:sp>
      <p:sp>
        <p:nvSpPr>
          <p:cNvPr id="3" name="内容占位符 2"/>
          <p:cNvSpPr>
            <a:spLocks noGrp="1"/>
          </p:cNvSpPr>
          <p:nvPr>
            <p:ph idx="1"/>
          </p:nvPr>
        </p:nvSpPr>
        <p:spPr/>
        <p:txBody>
          <a:bodyPr>
            <a:normAutofit/>
          </a:bodyPr>
          <a:lstStyle/>
          <a:p>
            <a:r>
              <a:rPr lang="zh-CN" altLang="en-US"/>
              <a:t>二、选择典型的方法</a:t>
            </a:r>
          </a:p>
          <a:p>
            <a:r>
              <a:rPr lang="zh-CN" altLang="en-US"/>
              <a:t>（一）择优选典</a:t>
            </a:r>
          </a:p>
          <a:p>
            <a:r>
              <a:rPr lang="zh-CN" altLang="en-US"/>
              <a:t>（二）择中选典 </a:t>
            </a:r>
          </a:p>
          <a:p>
            <a:r>
              <a:rPr lang="zh-CN" altLang="en-US"/>
              <a:t>（三）择劣选典</a:t>
            </a:r>
          </a:p>
          <a:p>
            <a:r>
              <a:rPr lang="zh-CN" altLang="en-US"/>
              <a:t>（四）划类选典</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endParaRPr lang="zh-CN" altLang="en-US"/>
          </a:p>
        </p:txBody>
      </p:sp>
      <p:sp>
        <p:nvSpPr>
          <p:cNvPr id="27650" name="Rectangle 3"/>
          <p:cNvSpPr>
            <a:spLocks noGrp="1"/>
          </p:cNvSpPr>
          <p:nvPr>
            <p:ph idx="1"/>
          </p:nvPr>
        </p:nvSpPr>
        <p:spPr/>
        <p:txBody>
          <a:bodyPr>
            <a:normAutofit fontScale="97500"/>
          </a:bodyPr>
          <a:lstStyle/>
          <a:p>
            <a:r>
              <a:rPr lang="zh-CN" altLang="en-US">
                <a:latin typeface="+mn-ea"/>
                <a:cs typeface="+mn-ea"/>
                <a:sym typeface="+mn-ea"/>
              </a:rPr>
              <a:t>三、对典型调查方法的评价</a:t>
            </a:r>
          </a:p>
          <a:p>
            <a:r>
              <a:rPr lang="zh-CN" altLang="en-US">
                <a:latin typeface="+mn-ea"/>
                <a:cs typeface="+mn-ea"/>
                <a:sym typeface="+mn-ea"/>
              </a:rPr>
              <a:t>（一）优点</a:t>
            </a:r>
          </a:p>
          <a:p>
            <a:r>
              <a:rPr lang="en-US" altLang="zh-CN">
                <a:latin typeface="+mn-ea"/>
                <a:cs typeface="+mn-ea"/>
                <a:sym typeface="+mn-ea"/>
              </a:rPr>
              <a:t>1.</a:t>
            </a:r>
            <a:r>
              <a:rPr lang="zh-CN" altLang="en-US">
                <a:latin typeface="+mn-ea"/>
                <a:cs typeface="+mn-ea"/>
                <a:sym typeface="+mn-ea"/>
              </a:rPr>
              <a:t>深入细致</a:t>
            </a:r>
          </a:p>
          <a:p>
            <a:r>
              <a:rPr lang="en-US" altLang="zh-CN">
                <a:latin typeface="+mn-ea"/>
                <a:cs typeface="+mn-ea"/>
                <a:sym typeface="+mn-ea"/>
              </a:rPr>
              <a:t>2. </a:t>
            </a:r>
            <a:r>
              <a:rPr lang="zh-CN" altLang="en-US">
                <a:latin typeface="+mn-ea"/>
                <a:cs typeface="+mn-ea"/>
                <a:sym typeface="+mn-ea"/>
              </a:rPr>
              <a:t>省时省力省钱</a:t>
            </a:r>
          </a:p>
          <a:p>
            <a:r>
              <a:rPr lang="en-US" altLang="zh-CN">
                <a:latin typeface="+mn-ea"/>
                <a:cs typeface="+mn-ea"/>
                <a:sym typeface="+mn-ea"/>
              </a:rPr>
              <a:t>3. </a:t>
            </a:r>
            <a:r>
              <a:rPr lang="zh-CN" altLang="en-US">
                <a:latin typeface="+mn-ea"/>
                <a:cs typeface="+mn-ea"/>
                <a:sym typeface="+mn-ea"/>
              </a:rPr>
              <a:t>了解和反映情况及时，适应性强</a:t>
            </a:r>
            <a:endParaRPr>
              <a:latin typeface="+mn-ea"/>
              <a:cs typeface="+mn-ea"/>
            </a:endParaRPr>
          </a:p>
          <a:p>
            <a:r>
              <a:rPr lang="zh-CN">
                <a:latin typeface="+mn-ea"/>
                <a:cs typeface="+mn-ea"/>
                <a:sym typeface="+mn-ea"/>
              </a:rPr>
              <a:t>（二）局限性</a:t>
            </a:r>
            <a:endParaRPr lang="zh-CN">
              <a:latin typeface="+mn-ea"/>
              <a:cs typeface="+mn-ea"/>
            </a:endParaRPr>
          </a:p>
          <a:p>
            <a:r>
              <a:rPr lang="zh-CN" altLang="en-US">
                <a:latin typeface="+mn-ea"/>
                <a:cs typeface="+mn-ea"/>
                <a:sym typeface="+mn-ea"/>
              </a:rPr>
              <a:t>典型的选择易受调查者主观意志的左右，被选择出来的调查对象是否具有代表性是很难判断的。因此，得出的调研结论并不一定适用于总体或全局。</a:t>
            </a:r>
            <a:endParaRPr lang="zh-CN" altLang="en-US">
              <a:latin typeface="+mn-ea"/>
              <a:cs typeface="+mn-ea"/>
            </a:endParaRPr>
          </a:p>
        </p:txBody>
      </p:sp>
    </p:spTree>
  </p:cSld>
  <p:clrMapOvr>
    <a:masterClrMapping/>
  </p:clrMapOvr>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第三节  重点调查</a:t>
            </a:r>
          </a:p>
        </p:txBody>
      </p:sp>
      <p:sp>
        <p:nvSpPr>
          <p:cNvPr id="3" name="内容占位符 2"/>
          <p:cNvSpPr>
            <a:spLocks noGrp="1"/>
          </p:cNvSpPr>
          <p:nvPr>
            <p:ph idx="1"/>
          </p:nvPr>
        </p:nvSpPr>
        <p:spPr/>
        <p:txBody>
          <a:bodyPr/>
          <a:lstStyle/>
          <a:p>
            <a:r>
              <a:rPr lang="zh-CN" altLang="en-US"/>
              <a:t>重点调查也属于非全面调查,是对调查总体中一个或几个对社会经济某些现象或问题具有决定影响作用的单位进行调查的一种方式。</a:t>
            </a:r>
          </a:p>
          <a:p>
            <a:r>
              <a:rPr lang="zh-CN" altLang="en-US"/>
              <a:t>通过重点调查,可以很好地掌握调查研究总体的某一方面的基本情况。</a:t>
            </a:r>
          </a:p>
          <a:p>
            <a:r>
              <a:rPr lang="zh-CN" altLang="en-US"/>
              <a:t>重点调查与典型调查不同。</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endParaRPr lang="zh-CN" altLang="en-US"/>
          </a:p>
        </p:txBody>
      </p:sp>
      <p:sp>
        <p:nvSpPr>
          <p:cNvPr id="34818" name="Rectangle 3"/>
          <p:cNvSpPr>
            <a:spLocks noGrp="1" noChangeArrowheads="1"/>
          </p:cNvSpPr>
          <p:nvPr>
            <p:ph idx="1"/>
          </p:nvPr>
        </p:nvSpPr>
        <p:spPr/>
        <p:txBody>
          <a:bodyPr>
            <a:normAutofit/>
          </a:bodyPr>
          <a:lstStyle/>
          <a:p>
            <a:pPr lvl="0"/>
            <a:r>
              <a:rPr lang="zh-CN" altLang="en-US"/>
              <a:t>一、重点的选择</a:t>
            </a:r>
          </a:p>
          <a:p>
            <a:pPr lvl="0"/>
            <a:r>
              <a:rPr lang="zh-CN" altLang="en-US"/>
              <a:t>选取重点单位,应遵循的两个原则:</a:t>
            </a:r>
          </a:p>
          <a:p>
            <a:pPr lvl="0"/>
            <a:r>
              <a:rPr lang="zh-CN" altLang="en-US"/>
              <a:t>（一）要根据调查任务的要求和调查对象的基本情况来选取的重点单位及数量。</a:t>
            </a:r>
          </a:p>
          <a:p>
            <a:pPr lvl="0"/>
            <a:r>
              <a:rPr lang="zh-CN" altLang="en-US"/>
              <a:t>（二）要注意收集资料的便利程度和可行性,一般我们会选取那些管理比较健全、业务力量较强、统计工作基础较好的单位作为重点。</a:t>
            </a:r>
          </a:p>
        </p:txBody>
      </p:sp>
    </p:spTree>
  </p:cSld>
  <p:clrMapOvr>
    <a:masterClrMapping/>
  </p:clrMapOvr>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endParaRPr lang="zh-CN" altLang="en-US"/>
          </a:p>
        </p:txBody>
      </p:sp>
      <p:sp>
        <p:nvSpPr>
          <p:cNvPr id="35842" name="Rectangle 3"/>
          <p:cNvSpPr>
            <a:spLocks noGrp="1" noChangeArrowheads="1"/>
          </p:cNvSpPr>
          <p:nvPr>
            <p:ph idx="1"/>
          </p:nvPr>
        </p:nvSpPr>
        <p:spPr/>
        <p:txBody>
          <a:bodyPr>
            <a:normAutofit/>
          </a:bodyPr>
          <a:lstStyle/>
          <a:p>
            <a:pPr lvl="0"/>
            <a:r>
              <a:rPr lang="zh-CN" altLang="en-US"/>
              <a:t>二、重点调查的特点</a:t>
            </a:r>
          </a:p>
          <a:p>
            <a:pPr lvl="0"/>
            <a:r>
              <a:rPr lang="zh-CN" altLang="en-US"/>
              <a:t>（一）投入少、速度快，能够较为准确的反映调查的基本情况或趋势。（二）调查对象不一定要有代表性或典型性,但必须要在总体中占有重要地位,或在总体的数量总值中占有较大比重。</a:t>
            </a:r>
          </a:p>
          <a:p>
            <a:pPr lvl="0"/>
            <a:r>
              <a:rPr lang="zh-CN" altLang="en-US"/>
              <a:t>（三）重点调查取得的数据只能反映总体的基本情况或趋势,不能像抽样调查一样来推断总体情况,因为重点不能代表总体中的非重点的情况,所以重点调查通常是作为一种补充性的调查方法。</a:t>
            </a:r>
          </a:p>
        </p:txBody>
      </p:sp>
    </p:spTree>
  </p:cSld>
  <p:clrMapOvr>
    <a:masterClrMapping/>
  </p:clrMapOvr>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r>
              <a:rPr lang="zh-CN" altLang="en-US"/>
              <a:t>第四节  个别调查</a:t>
            </a:r>
          </a:p>
        </p:txBody>
      </p:sp>
      <p:sp>
        <p:nvSpPr>
          <p:cNvPr id="32770" name="Rectangle 3"/>
          <p:cNvSpPr>
            <a:spLocks noGrp="1"/>
          </p:cNvSpPr>
          <p:nvPr>
            <p:ph idx="1"/>
          </p:nvPr>
        </p:nvSpPr>
        <p:spPr/>
        <p:txBody>
          <a:bodyPr>
            <a:normAutofit/>
          </a:bodyPr>
          <a:lstStyle/>
          <a:p>
            <a:r>
              <a:rPr lang="zh-CN" altLang="en-US"/>
              <a:t>个别调查,也称个案调查,是指为了解决某一具体问题而对特定的个别对象进行调查的一种方式。它的主要目的不是由个体推论总体,而是要深入、细致地描述一个具体单位的全貌和某项活动的具体社会过程，更在乎对一个过程、事件、行动的深度描述</a:t>
            </a:r>
          </a:p>
        </p:txBody>
      </p:sp>
    </p:spTree>
  </p:cSld>
  <p:clrMapOvr>
    <a:masterClrMapping/>
  </p:clrMapOvr>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endParaRPr lang="zh-CN" altLang="en-US"/>
          </a:p>
        </p:txBody>
      </p:sp>
      <p:sp>
        <p:nvSpPr>
          <p:cNvPr id="33794" name="Rectangle 3"/>
          <p:cNvSpPr>
            <a:spLocks noGrp="1"/>
          </p:cNvSpPr>
          <p:nvPr>
            <p:ph idx="1"/>
          </p:nvPr>
        </p:nvSpPr>
        <p:spPr/>
        <p:txBody>
          <a:bodyPr>
            <a:normAutofit/>
          </a:bodyPr>
          <a:lstStyle/>
          <a:p>
            <a:pPr>
              <a:lnSpc>
                <a:spcPct val="150000"/>
              </a:lnSpc>
            </a:pPr>
            <a:r>
              <a:rPr lang="zh-CN" altLang="en-US"/>
              <a:t>一、个别调查的特点</a:t>
            </a:r>
          </a:p>
          <a:p>
            <a:pPr>
              <a:lnSpc>
                <a:spcPct val="150000"/>
              </a:lnSpc>
            </a:pPr>
            <a:r>
              <a:rPr lang="en-US" altLang="zh-CN"/>
              <a:t>1. </a:t>
            </a:r>
            <a:r>
              <a:rPr lang="zh-CN" altLang="en-US"/>
              <a:t>调查对象可以任意选择,不要求调查对象具有代表性或典型性;</a:t>
            </a:r>
          </a:p>
          <a:p>
            <a:pPr>
              <a:lnSpc>
                <a:spcPct val="150000"/>
              </a:lnSpc>
            </a:pPr>
            <a:r>
              <a:rPr lang="en-US" altLang="zh-CN"/>
              <a:t>2. </a:t>
            </a:r>
            <a:r>
              <a:rPr lang="zh-CN" altLang="en-US"/>
              <a:t>调查范围比较小,只需要有针对性地选择一个、几个或者更多的调查对象就可以进行调查;</a:t>
            </a:r>
          </a:p>
          <a:p>
            <a:pPr>
              <a:lnSpc>
                <a:spcPct val="150000"/>
              </a:lnSpc>
            </a:pPr>
            <a:r>
              <a:rPr lang="en-US" altLang="zh-CN"/>
              <a:t>3. </a:t>
            </a:r>
            <a:r>
              <a:rPr lang="zh-CN" altLang="en-US"/>
              <a:t>个别调查的目的不在于以个体来推论总体,而是着重于对个案本身的分析和研究,因此,个案调查属于一种深度调查。</a:t>
            </a:r>
          </a:p>
        </p:txBody>
      </p:sp>
    </p:spTree>
  </p:cSld>
  <p:clrMapOvr>
    <a:masterClrMapping/>
  </p:clrMapOvr>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endParaRPr lang="zh-CN" altLang="en-US"/>
          </a:p>
        </p:txBody>
      </p:sp>
      <p:sp>
        <p:nvSpPr>
          <p:cNvPr id="34819" name="内容占位符 2"/>
          <p:cNvSpPr>
            <a:spLocks noGrp="1"/>
          </p:cNvSpPr>
          <p:nvPr>
            <p:ph idx="1"/>
          </p:nvPr>
        </p:nvSpPr>
        <p:spPr/>
        <p:txBody>
          <a:bodyPr/>
          <a:lstStyle/>
          <a:p>
            <a:r>
              <a:rPr lang="zh-CN" altLang="en-US"/>
              <a:t>二、个别调查的过程</a:t>
            </a:r>
            <a:endParaRPr lang="en-US" altLang="zh-CN"/>
          </a:p>
          <a:p>
            <a:r>
              <a:rPr lang="en-US" altLang="zh-CN"/>
              <a:t>1. </a:t>
            </a:r>
            <a:r>
              <a:rPr lang="zh-CN" altLang="en-US"/>
              <a:t>确定调查对象；</a:t>
            </a:r>
            <a:endParaRPr lang="en-US" altLang="zh-CN"/>
          </a:p>
          <a:p>
            <a:r>
              <a:rPr lang="en-US" altLang="zh-CN"/>
              <a:t>2. </a:t>
            </a:r>
            <a:r>
              <a:rPr lang="zh-CN" altLang="en-US"/>
              <a:t>调查了解被选定对象的具体情况，尽可能详细、全面；</a:t>
            </a:r>
            <a:endParaRPr lang="en-US" altLang="zh-CN"/>
          </a:p>
          <a:p>
            <a:r>
              <a:rPr lang="en-US" altLang="zh-CN"/>
              <a:t>3. </a:t>
            </a:r>
            <a:r>
              <a:rPr lang="zh-CN" altLang="en-US"/>
              <a:t>精心收集和记录调查资料；</a:t>
            </a:r>
            <a:endParaRPr lang="en-US" altLang="zh-CN"/>
          </a:p>
          <a:p>
            <a:r>
              <a:rPr lang="en-US" altLang="zh-CN"/>
              <a:t>4. </a:t>
            </a:r>
            <a:r>
              <a:rPr lang="zh-CN" altLang="en-US"/>
              <a:t>通过对资料的整理和分析，总结经验、查找问题。</a:t>
            </a:r>
            <a:endParaRPr lang="en-US" altLang="zh-CN"/>
          </a:p>
          <a:p>
            <a:endParaRPr lang="zh-CN" altLang="en-US"/>
          </a:p>
          <a:p>
            <a:endParaRPr lang="zh-CN" altLang="en-US"/>
          </a:p>
        </p:txBody>
      </p:sp>
    </p:spTree>
  </p:cSld>
  <p:clrMapOvr>
    <a:masterClrMapping/>
  </p:clrMapOvr>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endParaRPr lang="zh-CN" altLang="en-US"/>
          </a:p>
        </p:txBody>
      </p:sp>
      <p:sp>
        <p:nvSpPr>
          <p:cNvPr id="35842" name="Rectangle 3"/>
          <p:cNvSpPr>
            <a:spLocks noGrp="1"/>
          </p:cNvSpPr>
          <p:nvPr>
            <p:ph idx="1"/>
          </p:nvPr>
        </p:nvSpPr>
        <p:spPr/>
        <p:txBody>
          <a:bodyPr>
            <a:normAutofit lnSpcReduction="10000"/>
          </a:bodyPr>
          <a:lstStyle/>
          <a:p>
            <a:r>
              <a:rPr lang="zh-CN" altLang="en-US"/>
              <a:t>三、对个别调查方法的评价</a:t>
            </a:r>
          </a:p>
          <a:p>
            <a:r>
              <a:rPr lang="zh-CN" altLang="en-US"/>
              <a:t>（一）优点</a:t>
            </a:r>
          </a:p>
          <a:p>
            <a:r>
              <a:rPr lang="zh-CN" altLang="en-US"/>
              <a:t>注重把调查对象放到社会、文化背景中加以考察；</a:t>
            </a:r>
          </a:p>
          <a:p>
            <a:r>
              <a:rPr lang="zh-CN" altLang="en-US"/>
              <a:t>调查内容是动态的，历史状况与现实发展能紧密结合在一起；</a:t>
            </a:r>
          </a:p>
          <a:p>
            <a:r>
              <a:rPr lang="zh-CN" altLang="en-US"/>
              <a:t>调查者通过个别调查，能够得到丰富、全面、详实的一手资料，能够对调查对象有深刻的感情认识，有利于对调查对象进行质的研究。</a:t>
            </a:r>
          </a:p>
          <a:p>
            <a:r>
              <a:rPr lang="zh-CN" altLang="en-US"/>
              <a:t>（二）缺点</a:t>
            </a:r>
          </a:p>
          <a:p>
            <a:r>
              <a:rPr lang="zh-CN" altLang="en-US"/>
              <a:t>个别调查不具有代表性，难以从个案调查中得出一般的规律性的东西。 </a:t>
            </a:r>
          </a:p>
          <a:p>
            <a:endParaRPr lang="zh-CN" altLang="en-US"/>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p:cNvSpPr>
          <p:nvPr>
            <p:ph type="title"/>
          </p:nvPr>
        </p:nvSpPr>
        <p:spPr/>
        <p:txBody>
          <a:bodyPr/>
          <a:lstStyle/>
          <a:p>
            <a:r>
              <a:rPr lang="zh-CN" altLang="en-US"/>
              <a:t>第一节 普遍调查</a:t>
            </a:r>
          </a:p>
        </p:txBody>
      </p:sp>
      <p:sp>
        <p:nvSpPr>
          <p:cNvPr id="20483" name="Rectangle 3"/>
          <p:cNvSpPr>
            <a:spLocks noGrp="1"/>
          </p:cNvSpPr>
          <p:nvPr>
            <p:ph idx="1"/>
          </p:nvPr>
        </p:nvSpPr>
        <p:spPr/>
        <p:txBody>
          <a:bodyPr>
            <a:normAutofit/>
          </a:bodyPr>
          <a:lstStyle/>
          <a:p>
            <a:r>
              <a:rPr lang="en-US" altLang="zh-CN"/>
              <a:t>普遍调查，简称为普查,是一项全面调查活动，是对调查对象的全部单位逐一地、全面地进行调查,以达到了解调查对象总体情况的调查方式。普查常用于政府部门的行政统计工作中,如全国人口普查、农业普查、经济普查等。</a:t>
            </a:r>
          </a:p>
          <a:p>
            <a:r>
              <a:rPr lang="en-US" altLang="zh-CN"/>
              <a:t>普查的主要目的是了解、把握某一社会现象的总体情况,得出具有普遍意义的结论。由于普查是无一例外地全面调查,所以普查所获得的资料具有基本国情、省情、市情,或者某一行业全面情况的性质,最能反映社会总体的特征,是各级政府部门制定政策、计划的重要依据。</a:t>
            </a:r>
          </a:p>
          <a:p>
            <a:endParaRPr lang="zh-CN" altLang="en-US"/>
          </a:p>
          <a:p>
            <a:endParaRPr lang="zh-CN" altLang="en-US"/>
          </a:p>
        </p:txBody>
      </p:sp>
    </p:spTree>
  </p:cSld>
  <p:clrMapOvr>
    <a:masterClrMapping/>
  </p:clrMapOvr>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思考练习</a:t>
            </a:r>
          </a:p>
        </p:txBody>
      </p:sp>
      <p:sp>
        <p:nvSpPr>
          <p:cNvPr id="3" name="内容占位符 2"/>
          <p:cNvSpPr>
            <a:spLocks noGrp="1"/>
          </p:cNvSpPr>
          <p:nvPr>
            <p:ph idx="1"/>
          </p:nvPr>
        </p:nvSpPr>
        <p:spPr/>
        <p:txBody>
          <a:bodyPr/>
          <a:lstStyle/>
          <a:p>
            <a:r>
              <a:rPr lang="zh-CN" altLang="en-US"/>
              <a:t>请你查找2006年和2016年的农业普查数据，比较分析两次普查中“农业土地利用与流转情况”和“农业经营规模化与产业化情况”，撰写一份1500字以内的分析报告。</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endParaRPr lang="zh-CN" altLang="en-US"/>
          </a:p>
        </p:txBody>
      </p:sp>
      <p:sp>
        <p:nvSpPr>
          <p:cNvPr id="3" name="内容占位符 2"/>
          <p:cNvSpPr>
            <a:spLocks noGrp="1"/>
          </p:cNvSpPr>
          <p:nvPr>
            <p:ph idx="1"/>
          </p:nvPr>
        </p:nvSpPr>
        <p:spPr/>
        <p:txBody>
          <a:bodyPr/>
          <a:lstStyle/>
          <a:p>
            <a:r>
              <a:rPr lang="zh-CN" altLang="en-US">
                <a:sym typeface="+mn-ea"/>
              </a:rPr>
              <a:t>一、普查的形式</a:t>
            </a:r>
            <a:endParaRPr lang="zh-CN" altLang="en-US"/>
          </a:p>
          <a:p>
            <a:r>
              <a:rPr lang="zh-CN" altLang="en-US">
                <a:sym typeface="+mn-ea"/>
              </a:rPr>
              <a:t>（一）从资料的搜集方式上看，分为报表式普查和直接登记式普查。</a:t>
            </a:r>
            <a:endParaRPr lang="zh-CN" altLang="en-US"/>
          </a:p>
          <a:p>
            <a:r>
              <a:rPr lang="en-US" altLang="zh-CN">
                <a:sym typeface="+mn-ea"/>
              </a:rPr>
              <a:t>1. </a:t>
            </a:r>
            <a:r>
              <a:rPr lang="zh-CN" altLang="en-US">
                <a:sym typeface="+mn-ea"/>
              </a:rPr>
              <a:t>报表式普查。 政府相关部门日常工作的一部分，通常由上级机关制定统一格式和内容的表格，由下级机关根据已经掌握的资料如实上报。</a:t>
            </a:r>
            <a:endParaRPr lang="zh-CN" altLang="en-US"/>
          </a:p>
          <a:p>
            <a:r>
              <a:rPr lang="en-US">
                <a:sym typeface="+mn-ea"/>
              </a:rPr>
              <a:t>2. </a:t>
            </a:r>
            <a:r>
              <a:rPr lang="zh-CN" altLang="en-US">
                <a:sym typeface="+mn-ea"/>
              </a:rPr>
              <a:t>直接登记式普查。根据需要定期或不定期进行的一种大规模、有组织的调查。调查需要直接组织专门普查机构，排除专门调查人员，对调查对象进行直接的、逐一的登记。</a:t>
            </a:r>
            <a:endParaRPr lang="zh-CN" alt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endParaRPr lang="zh-CN" altLang="en-US"/>
          </a:p>
        </p:txBody>
      </p:sp>
      <p:sp>
        <p:nvSpPr>
          <p:cNvPr id="21506" name="Rectangle 3"/>
          <p:cNvSpPr>
            <a:spLocks noGrp="1"/>
          </p:cNvSpPr>
          <p:nvPr>
            <p:ph idx="1"/>
          </p:nvPr>
        </p:nvSpPr>
        <p:spPr/>
        <p:txBody>
          <a:bodyPr/>
          <a:lstStyle/>
          <a:p>
            <a:r>
              <a:rPr lang="zh-CN" altLang="en-US"/>
              <a:t>（二）从组织方式上看，普查可以分为一次性普查、周期性普查、经常性普查和快速普查</a:t>
            </a:r>
          </a:p>
          <a:p>
            <a:r>
              <a:rPr lang="en-US" altLang="zh-CN"/>
              <a:t>1. </a:t>
            </a:r>
            <a:r>
              <a:rPr lang="zh-CN" altLang="en-US"/>
              <a:t>一次性普查。</a:t>
            </a:r>
          </a:p>
          <a:p>
            <a:r>
              <a:rPr lang="en-US" altLang="zh-CN"/>
              <a:t>2. </a:t>
            </a:r>
            <a:r>
              <a:rPr lang="zh-CN" altLang="en-US"/>
              <a:t>周期性普查。 </a:t>
            </a:r>
          </a:p>
          <a:p>
            <a:r>
              <a:rPr lang="en-US" altLang="zh-CN"/>
              <a:t>3. </a:t>
            </a:r>
            <a:r>
              <a:rPr lang="zh-CN" altLang="en-US"/>
              <a:t>经常性普查。 </a:t>
            </a:r>
          </a:p>
          <a:p>
            <a:r>
              <a:rPr lang="en-US" altLang="zh-CN"/>
              <a:t>4. </a:t>
            </a:r>
            <a:r>
              <a:rPr lang="zh-CN" altLang="en-US"/>
              <a:t>快速普查。 </a:t>
            </a:r>
          </a:p>
        </p:txBody>
      </p:sp>
    </p:spTree>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endParaRPr lang="zh-CN" altLang="en-US"/>
          </a:p>
        </p:txBody>
      </p:sp>
      <p:sp>
        <p:nvSpPr>
          <p:cNvPr id="27651" name="Rectangle 3"/>
          <p:cNvSpPr>
            <a:spLocks noGrp="1" noChangeArrowheads="1"/>
          </p:cNvSpPr>
          <p:nvPr>
            <p:ph idx="1"/>
          </p:nvPr>
        </p:nvSpPr>
        <p:spPr/>
        <p:txBody>
          <a:bodyPr/>
          <a:lstStyle/>
          <a:p>
            <a:pPr lvl="0"/>
            <a:r>
              <a:rPr lang="zh-CN" altLang="en-US"/>
              <a:t>二、普查的规则</a:t>
            </a:r>
            <a:endParaRPr lang="en-US" altLang="zh-CN"/>
          </a:p>
          <a:p>
            <a:pPr lvl="0"/>
            <a:r>
              <a:rPr lang="zh-CN" altLang="en-US"/>
              <a:t>（一）普查项目应少而精</a:t>
            </a:r>
          </a:p>
          <a:p>
            <a:pPr lvl="0"/>
            <a:r>
              <a:rPr lang="zh-CN" altLang="en-US"/>
              <a:t>（二）普查时间必须同一</a:t>
            </a:r>
          </a:p>
          <a:p>
            <a:pPr lvl="0"/>
            <a:r>
              <a:rPr lang="zh-CN" altLang="en-US"/>
              <a:t>（三）正确选择进行调查的具体时间</a:t>
            </a:r>
          </a:p>
          <a:p>
            <a:pPr lvl="0"/>
            <a:r>
              <a:rPr lang="zh-CN" altLang="en-US"/>
              <a:t>（四）普查的项目和指标有统一规定</a:t>
            </a:r>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nvPr>
        </p:nvSpPr>
        <p:spPr/>
        <p:txBody>
          <a:bodyPr/>
          <a:lstStyle/>
          <a:p>
            <a:endParaRPr lang="zh-CN" altLang="en-US"/>
          </a:p>
        </p:txBody>
      </p:sp>
      <p:sp>
        <p:nvSpPr>
          <p:cNvPr id="23554" name="Rectangle 3"/>
          <p:cNvSpPr>
            <a:spLocks noGrp="1"/>
          </p:cNvSpPr>
          <p:nvPr>
            <p:ph idx="1"/>
          </p:nvPr>
        </p:nvSpPr>
        <p:spPr/>
        <p:txBody>
          <a:bodyPr>
            <a:normAutofit/>
          </a:bodyPr>
          <a:lstStyle/>
          <a:p>
            <a:r>
              <a:rPr lang="zh-CN" altLang="en-US"/>
              <a:t>三、对普查方法的评价</a:t>
            </a:r>
          </a:p>
          <a:p>
            <a:r>
              <a:rPr lang="zh-CN" altLang="en-US"/>
              <a:t>（一）优点</a:t>
            </a:r>
          </a:p>
          <a:p>
            <a:r>
              <a:rPr lang="zh-CN" altLang="en-US"/>
              <a:t>1. 普查对象的确定比较简单、容易。</a:t>
            </a:r>
          </a:p>
          <a:p>
            <a:r>
              <a:rPr lang="zh-CN" altLang="en-US"/>
              <a:t>2. 资料准确性高。</a:t>
            </a:r>
          </a:p>
          <a:p>
            <a:r>
              <a:rPr lang="zh-CN" altLang="en-US"/>
              <a:t>3. 普查结论具有普遍性。</a:t>
            </a:r>
          </a:p>
          <a:p>
            <a:r>
              <a:rPr lang="zh-CN" altLang="en-US"/>
              <a:t>4. 普查所获得的数据为抽样调查和其他调查提供了基本依据。</a:t>
            </a:r>
          </a:p>
        </p:txBody>
      </p:sp>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endParaRPr lang="zh-CN" altLang="en-US"/>
          </a:p>
        </p:txBody>
      </p:sp>
      <p:sp>
        <p:nvSpPr>
          <p:cNvPr id="3" name="内容占位符 2"/>
          <p:cNvSpPr>
            <a:spLocks noGrp="1"/>
          </p:cNvSpPr>
          <p:nvPr>
            <p:ph idx="1"/>
          </p:nvPr>
        </p:nvSpPr>
        <p:spPr/>
        <p:txBody>
          <a:bodyPr>
            <a:normAutofit/>
          </a:bodyPr>
          <a:lstStyle/>
          <a:p>
            <a:r>
              <a:rPr lang="zh-CN" altLang="en-US">
                <a:sym typeface="+mn-ea"/>
              </a:rPr>
              <a:t>（二）局限性</a:t>
            </a:r>
            <a:endParaRPr lang="zh-CN" altLang="en-US"/>
          </a:p>
          <a:p>
            <a:r>
              <a:rPr lang="zh-CN" altLang="en-US">
                <a:sym typeface="+mn-ea"/>
              </a:rPr>
              <a:t>1. 普查的工作量大,时间长,花费大,组织工作复杂。</a:t>
            </a:r>
          </a:p>
          <a:p>
            <a:r>
              <a:rPr lang="zh-CN" altLang="en-US">
                <a:sym typeface="+mn-ea"/>
              </a:rPr>
              <a:t>2. 普查的内容有限,缺乏一定的深度。</a:t>
            </a:r>
          </a:p>
          <a:p>
            <a:r>
              <a:rPr lang="zh-CN" altLang="en-US">
                <a:sym typeface="+mn-ea"/>
              </a:rPr>
              <a:t>3. 普查多以政府部门为主体进行组织调查,在应用范围上比较有限,适用于对事物的宏观了解,不适于一般大众使用,适用性相对较小。</a:t>
            </a:r>
            <a:endParaRPr lang="zh-CN" altLang="en-US"/>
          </a:p>
          <a:p>
            <a:endParaRPr lang="zh-CN" alt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endParaRPr lang="zh-CN" altLang="en-US"/>
          </a:p>
        </p:txBody>
      </p:sp>
      <p:sp>
        <p:nvSpPr>
          <p:cNvPr id="3" name="内容占位符 2"/>
          <p:cNvSpPr>
            <a:spLocks noGrp="1"/>
          </p:cNvSpPr>
          <p:nvPr>
            <p:ph idx="1"/>
          </p:nvPr>
        </p:nvSpPr>
        <p:spPr/>
        <p:txBody>
          <a:bodyPr/>
          <a:lstStyle/>
          <a:p>
            <a:r>
              <a:rPr lang="zh-CN" altLang="en-US"/>
              <a:t>四、农业普查</a:t>
            </a:r>
          </a:p>
          <a:p>
            <a:r>
              <a:rPr lang="zh-CN" altLang="en-US"/>
              <a:t>农业普查是一项全面收集农村、农业和农民有关情况,为研究制定农村社会经济发展规划提供依据,为农业生产经营者和社会公众提供统计信息的重大专项国情、国力调查。</a:t>
            </a:r>
          </a:p>
          <a:p>
            <a:r>
              <a:rPr lang="zh-CN" altLang="en-US"/>
              <a:t>农业普查按照政府制定的统一方法、统一时间、统一表式和统一内容,主要采取普查人员直接到户、到单位访问登记的办法,收集“三农”信息。</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p:cNvSpPr>
          <p:nvPr>
            <p:ph type="title"/>
          </p:nvPr>
        </p:nvSpPr>
        <p:spPr/>
        <p:txBody>
          <a:bodyPr/>
          <a:lstStyle/>
          <a:p>
            <a:r>
              <a:rPr lang="zh-CN" altLang="en-US"/>
              <a:t>第二节  典型调查</a:t>
            </a:r>
          </a:p>
        </p:txBody>
      </p:sp>
      <p:sp>
        <p:nvSpPr>
          <p:cNvPr id="28675" name="Rectangle 3"/>
          <p:cNvSpPr>
            <a:spLocks noGrp="1" noChangeArrowheads="1"/>
          </p:cNvSpPr>
          <p:nvPr>
            <p:ph idx="1"/>
          </p:nvPr>
        </p:nvSpPr>
        <p:spPr>
          <a:xfrm>
            <a:off x="1913890" y="1447800"/>
            <a:ext cx="9744075" cy="4800600"/>
          </a:xfrm>
        </p:spPr>
        <p:txBody>
          <a:bodyPr>
            <a:normAutofit/>
          </a:bodyPr>
          <a:lstStyle/>
          <a:p>
            <a:pPr lvl="0"/>
            <a:r>
              <a:rPr lang="en-US" altLang="zh-CN"/>
              <a:t>典型调查属于非全面调查,是调查者根据调查目的和要求,在对调查对象具有初步了解的基础上,有意识地从调查对象的总体中,选择具有代表性的一个或几个单位,进行全面深入细致的调查,借以认识同类社会现象发展变化规律和本质特征的一种调查方式。</a:t>
            </a:r>
          </a:p>
          <a:p>
            <a:pPr lvl="0"/>
            <a:endParaRPr lang="zh-CN" altLang="en-US"/>
          </a:p>
        </p:txBody>
      </p:sp>
    </p:spTree>
  </p:cSld>
  <p:clrMapOvr>
    <a:masterClrMapping/>
  </p:clrMapOvr>
  <p:transition/>
</p:sld>
</file>

<file path=ppt/tags/tag1.xml><?xml version="1.0" encoding="utf-8"?>
<p:tagLst xmlns:a="http://schemas.openxmlformats.org/drawingml/2006/main" xmlns:r="http://schemas.openxmlformats.org/officeDocument/2006/relationships" xmlns:p="http://schemas.openxmlformats.org/presentationml/2006/main">
  <p:tag name="KSO_WM_TAG_VERSION" val="1.0"/>
  <p:tag name="KSO_WM_TEMPLATE_CATEGORY" val="custom"/>
  <p:tag name="KSO_WM_TEMPLATE_INDEX" val="20187308"/>
</p:tagLst>
</file>

<file path=ppt/tags/tag2.xml><?xml version="1.0" encoding="utf-8"?>
<p:tagLst xmlns:a="http://schemas.openxmlformats.org/drawingml/2006/main" xmlns:r="http://schemas.openxmlformats.org/officeDocument/2006/relationships" xmlns:p="http://schemas.openxmlformats.org/presentationml/2006/main">
  <p:tag name="KSO_WM_TAG_VERSION" val="1.0"/>
  <p:tag name="KSO_WM_TEMPLATE_CATEGORY" val="custom"/>
  <p:tag name="KSO_WM_TEMPLATE_INDEX" val="20187308"/>
</p:tagLst>
</file>

<file path=ppt/tags/tag3.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TEMPLATE_CATEGORY" val="custom"/>
  <p:tag name="KSO_WM_TEMPLATE_INDEX" val="20187308"/>
  <p:tag name="KSO_WM_TEMPLATE_THUMBS_INDEX" val="1、2、3、6、8、10、11、12、15"/>
</p:tagLst>
</file>

<file path=ppt/tags/tag4.xml><?xml version="1.0" encoding="utf-8"?>
<p:tagLst xmlns:a="http://schemas.openxmlformats.org/drawingml/2006/main" xmlns:r="http://schemas.openxmlformats.org/officeDocument/2006/relationships" xmlns:p="http://schemas.openxmlformats.org/presentationml/2006/main">
  <p:tag name="KSO_WM_TAG_VERSION" val="1.0"/>
  <p:tag name="KSO_WM_BEAUTIFY_FLAG" val="#wm#"/>
  <p:tag name="KSO_WM_TEMPLATE_CATEGORY" val="custom"/>
  <p:tag name="KSO_WM_TEMPLATE_INDEX" val="20187308"/>
  <p:tag name="KSO_WM_TEMPLATE_THUMBS_INDEX" val="1、2、3、6、8、10、11、12、15"/>
</p:tagLst>
</file>

<file path=ppt/theme/_rels/theme2.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ffice 主题​​">
  <a:themeElements>
    <a:clrScheme name="2019空白演示文档">
      <a:dk1>
        <a:srgbClr val="000000"/>
      </a:dk1>
      <a:lt1>
        <a:srgbClr val="FFFFFF"/>
      </a:lt1>
      <a:dk2>
        <a:srgbClr val="E6E4E4"/>
      </a:dk2>
      <a:lt2>
        <a:srgbClr val="FFFFFF"/>
      </a:lt2>
      <a:accent1>
        <a:srgbClr val="477DEA"/>
      </a:accent1>
      <a:accent2>
        <a:srgbClr val="9B9B9B"/>
      </a:accent2>
      <a:accent3>
        <a:srgbClr val="F3B745"/>
      </a:accent3>
      <a:accent4>
        <a:srgbClr val="477EE7"/>
      </a:accent4>
      <a:accent5>
        <a:srgbClr val="4BA151"/>
      </a:accent5>
      <a:accent6>
        <a:srgbClr val="E9403C"/>
      </a:accent6>
      <a:hlink>
        <a:srgbClr val="0563C1"/>
      </a:hlink>
      <a:folHlink>
        <a:srgbClr val="954D72"/>
      </a:folHlink>
    </a:clrScheme>
    <a:fontScheme name="2019空白演示文档">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夏至">
  <a:themeElements>
    <a:clrScheme name="夏至">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夏至">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夏至">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等线"/>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1253</Words>
  <Application>Microsoft Office PowerPoint</Application>
  <PresentationFormat>宽屏</PresentationFormat>
  <Paragraphs>87</Paragraphs>
  <Slides>20</Slides>
  <Notes>0</Notes>
  <HiddenSlides>0</HiddenSlides>
  <MMClips>0</MMClips>
  <ScaleCrop>false</ScaleCrop>
  <HeadingPairs>
    <vt:vector size="6" baseType="variant">
      <vt:variant>
        <vt:lpstr>已用的字体</vt:lpstr>
      </vt:variant>
      <vt:variant>
        <vt:i4>9</vt:i4>
      </vt:variant>
      <vt:variant>
        <vt:lpstr>主题</vt:lpstr>
      </vt:variant>
      <vt:variant>
        <vt:i4>2</vt:i4>
      </vt:variant>
      <vt:variant>
        <vt:lpstr>幻灯片标题</vt:lpstr>
      </vt:variant>
      <vt:variant>
        <vt:i4>20</vt:i4>
      </vt:variant>
    </vt:vector>
  </HeadingPairs>
  <TitlesOfParts>
    <vt:vector size="31" baseType="lpstr">
      <vt:lpstr>Gill Sans MT</vt:lpstr>
      <vt:lpstr>等线</vt:lpstr>
      <vt:lpstr>华文中宋</vt:lpstr>
      <vt:lpstr>宋体</vt:lpstr>
      <vt:lpstr>微软雅黑</vt:lpstr>
      <vt:lpstr>Arial</vt:lpstr>
      <vt:lpstr>Calibri</vt:lpstr>
      <vt:lpstr>Verdana</vt:lpstr>
      <vt:lpstr>Wingdings 2</vt:lpstr>
      <vt:lpstr>Office 主题​​</vt:lpstr>
      <vt:lpstr>夏至</vt:lpstr>
      <vt:lpstr>第4章  非抽样调查类型</vt:lpstr>
      <vt:lpstr>第一节 普遍调查</vt:lpstr>
      <vt:lpstr>PowerPoint 演示文稿</vt:lpstr>
      <vt:lpstr>PowerPoint 演示文稿</vt:lpstr>
      <vt:lpstr>PowerPoint 演示文稿</vt:lpstr>
      <vt:lpstr>PowerPoint 演示文稿</vt:lpstr>
      <vt:lpstr>PowerPoint 演示文稿</vt:lpstr>
      <vt:lpstr>PowerPoint 演示文稿</vt:lpstr>
      <vt:lpstr>第二节  典型调查</vt:lpstr>
      <vt:lpstr>PowerPoint 演示文稿</vt:lpstr>
      <vt:lpstr>PowerPoint 演示文稿</vt:lpstr>
      <vt:lpstr>PowerPoint 演示文稿</vt:lpstr>
      <vt:lpstr>第三节  重点调查</vt:lpstr>
      <vt:lpstr>PowerPoint 演示文稿</vt:lpstr>
      <vt:lpstr>PowerPoint 演示文稿</vt:lpstr>
      <vt:lpstr>第四节  个别调查</vt:lpstr>
      <vt:lpstr>PowerPoint 演示文稿</vt:lpstr>
      <vt:lpstr>PowerPoint 演示文稿</vt:lpstr>
      <vt:lpstr>PowerPoint 演示文稿</vt:lpstr>
      <vt:lpstr>思考练习</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kingsoft</dc:creator>
  <cp:lastModifiedBy>YARONG LU</cp:lastModifiedBy>
  <cp:revision>398</cp:revision>
  <dcterms:created xsi:type="dcterms:W3CDTF">2017-08-03T09:01:00Z</dcterms:created>
  <dcterms:modified xsi:type="dcterms:W3CDTF">2019-02-20T14:49:39Z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2052-11.1.0.8214</vt:lpwstr>
  </property>
</Properties>
</file>

<file path=docProps/thumbnail.jpeg>
</file>