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7" r:id="rId2"/>
    <p:sldMasterId id="2147483686" r:id="rId3"/>
    <p:sldMasterId id="2147483705" r:id="rId4"/>
  </p:sldMasterIdLst>
  <p:notesMasterIdLst>
    <p:notesMasterId r:id="rId16"/>
  </p:notesMasterIdLst>
  <p:sldIdLst>
    <p:sldId id="2006" r:id="rId5"/>
    <p:sldId id="2187" r:id="rId6"/>
    <p:sldId id="2188" r:id="rId7"/>
    <p:sldId id="2014" r:id="rId8"/>
    <p:sldId id="2179" r:id="rId9"/>
    <p:sldId id="2180" r:id="rId10"/>
    <p:sldId id="687" r:id="rId11"/>
    <p:sldId id="2156" r:id="rId12"/>
    <p:sldId id="2184" r:id="rId13"/>
    <p:sldId id="2186" r:id="rId14"/>
    <p:sldId id="201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>
          <p15:clr>
            <a:srgbClr val="A4A3A4"/>
          </p15:clr>
        </p15:guide>
        <p15:guide id="2" pos="3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7ECA"/>
    <a:srgbClr val="812488"/>
    <a:srgbClr val="376092"/>
    <a:srgbClr val="356DB2"/>
    <a:srgbClr val="C6A510"/>
    <a:srgbClr val="3C7BC7"/>
    <a:srgbClr val="297942"/>
    <a:srgbClr val="4182FA"/>
    <a:srgbClr val="FFC14D"/>
    <a:srgbClr val="FF1C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4" autoAdjust="0"/>
    <p:restoredTop sz="84741" autoAdjust="0"/>
  </p:normalViewPr>
  <p:slideViewPr>
    <p:cSldViewPr snapToGrid="0" snapToObjects="1">
      <p:cViewPr varScale="1">
        <p:scale>
          <a:sx n="84" d="100"/>
          <a:sy n="84" d="100"/>
        </p:scale>
        <p:origin x="588" y="72"/>
      </p:cViewPr>
      <p:guideLst>
        <p:guide orient="horz" pos="2164"/>
        <p:guide pos="3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8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63F9F-F9AB-45CD-96F9-2E109CC4EF10}" type="datetimeFigureOut">
              <a:rPr lang="zh-CN" altLang="en-US" smtClean="0"/>
              <a:t>2020-9-10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06EB8-C938-4EF4-9485-90E223F4D5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08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176D3-2D65-4C3A-AAB1-BE52E9467CE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525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606EB8-C938-4EF4-9485-90E223F4D5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7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B8B81D-C7D9-4A08-8BD5-F741A80AFE1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6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6114" y="522165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561975"/>
            <a:ext cx="2743200" cy="55641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8695" indent="0">
              <a:buNone/>
              <a:defRPr sz="2400"/>
            </a:lvl3pPr>
            <a:lvl4pPr marL="1436370" indent="0">
              <a:buNone/>
              <a:defRPr sz="2400"/>
            </a:lvl4pPr>
            <a:lvl5pPr marL="1884045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1"/>
            <a:ext cx="11569285" cy="612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5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1" y="6780217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40"/>
            <a:ext cx="2166023" cy="55639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713562" y="2773685"/>
            <a:ext cx="4702295" cy="2962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4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41C31-ADE8-B847-BF37-4A813CE1DFAD}" type="datetimeFigureOut">
              <a:rPr kumimoji="1" lang="zh-CN" altLang="en-US" smtClean="0"/>
              <a:t>2020-9-10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257EB1-7548-D644-B94E-6507A5BDA33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119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6114" y="522165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94754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59045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6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561975"/>
            <a:ext cx="2743200" cy="55641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8695" indent="0">
              <a:buNone/>
              <a:defRPr sz="2400"/>
            </a:lvl3pPr>
            <a:lvl4pPr marL="1436370" indent="0">
              <a:buNone/>
              <a:defRPr sz="2400"/>
            </a:lvl4pPr>
            <a:lvl5pPr marL="1884045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1"/>
            <a:ext cx="11569285" cy="612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5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1" y="6780217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40"/>
            <a:ext cx="2166023" cy="55639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713562" y="2773685"/>
            <a:ext cx="4702295" cy="2962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4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6114" y="522165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055538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.png" descr="ppt模板-02.png"/>
          <p:cNvPicPr>
            <a:picLocks noChangeAspect="1"/>
          </p:cNvPicPr>
          <p:nvPr userDrawn="1"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651291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image4.png" descr="ppt模板-0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006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6684753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.png" descr="ppt模板-02.png"/>
          <p:cNvPicPr>
            <a:picLocks noChangeAspect="1"/>
          </p:cNvPicPr>
          <p:nvPr userDrawn="1"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651291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image4.png" descr="ppt模板-0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006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1350994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.png" descr="ppt模板-02.png"/>
          <p:cNvPicPr>
            <a:picLocks noChangeAspect="1"/>
          </p:cNvPicPr>
          <p:nvPr userDrawn="1"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651291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image4.png" descr="ppt模板-0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006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9276099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.png" descr="ppt模板-02.png"/>
          <p:cNvPicPr>
            <a:picLocks noChangeAspect="1"/>
          </p:cNvPicPr>
          <p:nvPr userDrawn="1"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651291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image4.png" descr="ppt模板-0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006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272617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4.png" descr="ppt模板-02.png"/>
          <p:cNvPicPr>
            <a:picLocks noChangeAspect="1"/>
          </p:cNvPicPr>
          <p:nvPr userDrawn="1"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651291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" name="image4.png" descr="ppt模板-0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006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7405534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 348"/>
          <p:cNvGrpSpPr/>
          <p:nvPr/>
        </p:nvGrpSpPr>
        <p:grpSpPr>
          <a:xfrm>
            <a:off x="-7166" y="6324636"/>
            <a:ext cx="12199177" cy="435467"/>
            <a:chOff x="-2" y="-3"/>
            <a:chExt cx="9149381" cy="435466"/>
          </a:xfrm>
        </p:grpSpPr>
        <p:grpSp>
          <p:nvGrpSpPr>
            <p:cNvPr id="346" name="Group 346"/>
            <p:cNvGrpSpPr/>
            <p:nvPr/>
          </p:nvGrpSpPr>
          <p:grpSpPr>
            <a:xfrm>
              <a:off x="-2" y="-3"/>
              <a:ext cx="9149381" cy="110074"/>
              <a:chOff x="0" y="-2"/>
              <a:chExt cx="9149379" cy="110073"/>
            </a:xfrm>
          </p:grpSpPr>
          <p:sp>
            <p:nvSpPr>
              <p:cNvPr id="340" name="Shape 340"/>
              <p:cNvSpPr/>
              <p:nvPr/>
            </p:nvSpPr>
            <p:spPr>
              <a:xfrm>
                <a:off x="-1" y="-2"/>
                <a:ext cx="9149380" cy="110073"/>
              </a:xfrm>
              <a:prstGeom prst="rect">
                <a:avLst/>
              </a:prstGeom>
              <a:solidFill>
                <a:srgbClr val="605F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latin typeface="+mj-lt"/>
                    <a:ea typeface="+mj-ea"/>
                    <a:cs typeface="+mj-cs"/>
                    <a:sym typeface="Arial" panose="020B0604020202020204"/>
                  </a:defRPr>
                </a:pPr>
                <a:endParaRPr sz="1800"/>
              </a:p>
            </p:txBody>
          </p:sp>
          <p:grpSp>
            <p:nvGrpSpPr>
              <p:cNvPr id="345" name="Group 345"/>
              <p:cNvGrpSpPr/>
              <p:nvPr/>
            </p:nvGrpSpPr>
            <p:grpSpPr>
              <a:xfrm>
                <a:off x="3116866" y="-3"/>
                <a:ext cx="2912535" cy="110075"/>
                <a:chOff x="0" y="-1"/>
                <a:chExt cx="2912534" cy="110073"/>
              </a:xfrm>
            </p:grpSpPr>
            <p:sp>
              <p:nvSpPr>
                <p:cNvPr id="341" name="Shape 341"/>
                <p:cNvSpPr/>
                <p:nvPr/>
              </p:nvSpPr>
              <p:spPr>
                <a:xfrm>
                  <a:off x="2184400" y="-2"/>
                  <a:ext cx="728135" cy="110075"/>
                </a:xfrm>
                <a:prstGeom prst="rect">
                  <a:avLst/>
                </a:prstGeom>
                <a:solidFill>
                  <a:srgbClr val="3369F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defRPr>
                      <a:latin typeface="+mj-lt"/>
                      <a:ea typeface="+mj-ea"/>
                      <a:cs typeface="+mj-cs"/>
                      <a:sym typeface="Arial" panose="020B0604020202020204"/>
                    </a:defRPr>
                  </a:pPr>
                  <a:endParaRPr sz="1800"/>
                </a:p>
              </p:txBody>
            </p:sp>
            <p:sp>
              <p:nvSpPr>
                <p:cNvPr id="342" name="Shape 342"/>
                <p:cNvSpPr/>
                <p:nvPr/>
              </p:nvSpPr>
              <p:spPr>
                <a:xfrm>
                  <a:off x="1456267" y="-2"/>
                  <a:ext cx="728135" cy="110075"/>
                </a:xfrm>
                <a:prstGeom prst="rect">
                  <a:avLst/>
                </a:prstGeom>
                <a:solidFill>
                  <a:srgbClr val="E9292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defRPr>
                      <a:latin typeface="+mj-lt"/>
                      <a:ea typeface="+mj-ea"/>
                      <a:cs typeface="+mj-cs"/>
                      <a:sym typeface="Arial" panose="020B0604020202020204"/>
                    </a:defRPr>
                  </a:pPr>
                  <a:endParaRPr sz="1800"/>
                </a:p>
              </p:txBody>
            </p:sp>
            <p:sp>
              <p:nvSpPr>
                <p:cNvPr id="343" name="Shape 343"/>
                <p:cNvSpPr/>
                <p:nvPr/>
              </p:nvSpPr>
              <p:spPr>
                <a:xfrm>
                  <a:off x="728133" y="-2"/>
                  <a:ext cx="728135" cy="110075"/>
                </a:xfrm>
                <a:prstGeom prst="rect">
                  <a:avLst/>
                </a:prstGeom>
                <a:solidFill>
                  <a:srgbClr val="FEB30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defRPr>
                      <a:latin typeface="+mj-lt"/>
                      <a:ea typeface="+mj-ea"/>
                      <a:cs typeface="+mj-cs"/>
                      <a:sym typeface="Arial" panose="020B0604020202020204"/>
                    </a:defRPr>
                  </a:pPr>
                  <a:endParaRPr sz="1800"/>
                </a:p>
              </p:txBody>
            </p:sp>
            <p:sp>
              <p:nvSpPr>
                <p:cNvPr id="344" name="Shape 344"/>
                <p:cNvSpPr/>
                <p:nvPr/>
              </p:nvSpPr>
              <p:spPr>
                <a:xfrm>
                  <a:off x="0" y="-2"/>
                  <a:ext cx="728135" cy="110075"/>
                </a:xfrm>
                <a:prstGeom prst="rect">
                  <a:avLst/>
                </a:prstGeom>
                <a:solidFill>
                  <a:srgbClr val="209E3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defRPr>
                      <a:latin typeface="+mj-lt"/>
                      <a:ea typeface="+mj-ea"/>
                      <a:cs typeface="+mj-cs"/>
                      <a:sym typeface="Arial" panose="020B0604020202020204"/>
                    </a:defRPr>
                  </a:pPr>
                  <a:endParaRPr sz="1800"/>
                </a:p>
              </p:txBody>
            </p:sp>
          </p:grpSp>
        </p:grpSp>
        <p:sp>
          <p:nvSpPr>
            <p:cNvPr id="347" name="Shape 347"/>
            <p:cNvSpPr/>
            <p:nvPr/>
          </p:nvSpPr>
          <p:spPr>
            <a:xfrm>
              <a:off x="3416257" y="189247"/>
              <a:ext cx="2330682" cy="246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defRPr sz="1000">
                  <a:solidFill>
                    <a:srgbClr val="605F60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rPr sz="1000"/>
                <a:t>创新教育 改变世界   |  New Education , New World</a:t>
              </a:r>
            </a:p>
          </p:txBody>
        </p:sp>
      </p:grpSp>
      <p:pic>
        <p:nvPicPr>
          <p:cNvPr id="17" name="image1.png" descr="学堂在线品牌标志 - RGB-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57193" y="-305541"/>
            <a:ext cx="2874414" cy="201672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0" name="image4.png" descr="ppt模板-02.png"/>
          <p:cNvPicPr>
            <a:picLocks noChangeAspect="1"/>
          </p:cNvPicPr>
          <p:nvPr userDrawn="1"/>
        </p:nvPicPr>
        <p:blipFill>
          <a:blip r:embed="rId3">
            <a:alphaModFix amt="44000"/>
          </a:blip>
          <a:stretch>
            <a:fillRect/>
          </a:stretch>
        </p:blipFill>
        <p:spPr>
          <a:xfrm>
            <a:off x="651289" y="511176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1" name="image4.png" descr="ppt模板-0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8005" y="409200"/>
            <a:ext cx="1105065" cy="1101149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8256797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932553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96114" y="522165"/>
            <a:ext cx="8887884" cy="8556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8695" indent="0">
              <a:buNone/>
              <a:defRPr sz="2400"/>
            </a:lvl3pPr>
            <a:lvl4pPr marL="1436370" indent="0">
              <a:buNone/>
              <a:defRPr sz="2400"/>
            </a:lvl4pPr>
            <a:lvl5pPr marL="1884045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1"/>
            <a:ext cx="11569285" cy="612291"/>
          </a:xfr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5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1" y="6780217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40"/>
            <a:ext cx="2166023" cy="55639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713562" y="2773685"/>
            <a:ext cx="4702295" cy="2962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4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561975"/>
            <a:ext cx="2743200" cy="55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61975"/>
            <a:ext cx="8026400" cy="55641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561977"/>
            <a:ext cx="8887884" cy="8556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lumn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8367" y="1412778"/>
            <a:ext cx="11186584" cy="4716524"/>
          </a:xfrm>
        </p:spPr>
        <p:txBody>
          <a:bodyPr/>
          <a:lstStyle>
            <a:lvl1pPr marL="0" indent="0">
              <a:buNone/>
              <a:defRPr sz="2000">
                <a:solidFill>
                  <a:srgbClr val="666666"/>
                </a:solidFill>
              </a:defRPr>
            </a:lvl1pPr>
            <a:lvl2pPr marL="450850" indent="0">
              <a:buNone/>
              <a:defRPr sz="2400"/>
            </a:lvl2pPr>
            <a:lvl3pPr marL="988695" indent="0">
              <a:buNone/>
              <a:defRPr sz="2400"/>
            </a:lvl3pPr>
            <a:lvl4pPr marL="1436370" indent="0">
              <a:buNone/>
              <a:defRPr sz="2400"/>
            </a:lvl4pPr>
            <a:lvl5pPr marL="1884045" indent="0">
              <a:buNone/>
              <a:defRPr sz="2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2" name="Text Placeholder 34"/>
          <p:cNvSpPr>
            <a:spLocks noGrp="1"/>
          </p:cNvSpPr>
          <p:nvPr>
            <p:ph type="body" sz="quarter" idx="13"/>
          </p:nvPr>
        </p:nvSpPr>
        <p:spPr>
          <a:xfrm>
            <a:off x="335360" y="656471"/>
            <a:ext cx="11569285" cy="612291"/>
          </a:xfrm>
        </p:spPr>
        <p:txBody>
          <a:bodyPr/>
          <a:lstStyle>
            <a:lvl1pPr marL="0" indent="0">
              <a:buNone/>
              <a:defRPr sz="3200">
                <a:solidFill>
                  <a:srgbClr val="660099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9355"/>
            <a:ext cx="12217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1" y="6780217"/>
            <a:ext cx="122174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2" name="Picture 3" descr="C:\Users\Administrator\Desktop\xtzx\PPT\PPT-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" y="6310313"/>
            <a:ext cx="1686984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hu-logo-wide-lite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35" y="274640"/>
            <a:ext cx="2166023" cy="55639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5" y="273052"/>
            <a:ext cx="6815666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－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/>
          </p:cNvSpPr>
          <p:nvPr>
            <p:ph type="sldNum" sz="quarter" idx="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15"/>
          <p:cNvCxnSpPr/>
          <p:nvPr userDrawn="1"/>
        </p:nvCxnSpPr>
        <p:spPr>
          <a:xfrm>
            <a:off x="8034867" y="927100"/>
            <a:ext cx="0" cy="844550"/>
          </a:xfrm>
          <a:prstGeom prst="line">
            <a:avLst/>
          </a:prstGeom>
          <a:ln>
            <a:solidFill>
              <a:srgbClr val="552579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Picture 6" descr="C:\Users\apple\Desktop\捕获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86" y="1011238"/>
            <a:ext cx="31369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2014业务工作\1208-教育部在线教育研究中心VI\应用部分\PPT\元素1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24165"/>
            <a:ext cx="121920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2014业务工作\1208-教育部在线教育研究中心VI\应用部分\PPT\log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569" y="850902"/>
            <a:ext cx="3907366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3368975" y="4461264"/>
            <a:ext cx="8534401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3437043" y="2824479"/>
            <a:ext cx="8466332" cy="1470025"/>
          </a:xfrm>
        </p:spPr>
        <p:txBody>
          <a:bodyPr>
            <a:normAutofit/>
          </a:bodyPr>
          <a:lstStyle>
            <a:lvl1pPr algn="r">
              <a:defRPr sz="4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982134" y="3230563"/>
            <a:ext cx="6554739" cy="170973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713562" y="2773685"/>
            <a:ext cx="4702295" cy="2962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4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0.xml"/><Relationship Id="rId21" Type="http://schemas.openxmlformats.org/officeDocument/2006/relationships/image" Target="../media/image14.png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57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68.xml"/><Relationship Id="rId21" Type="http://schemas.openxmlformats.org/officeDocument/2006/relationships/image" Target="../media/image14.png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/>
          <p:nvPr userDrawn="1"/>
        </p:nvPicPr>
        <p:blipFill rotWithShape="1">
          <a:blip r:embed="rId23"/>
          <a:srcRect l="4213" r="26328"/>
          <a:stretch/>
        </p:blipFill>
        <p:spPr>
          <a:xfrm>
            <a:off x="0" y="-12753"/>
            <a:ext cx="12192001" cy="881562"/>
          </a:xfrm>
          <a:prstGeom prst="rect">
            <a:avLst/>
          </a:prstGeom>
        </p:spPr>
      </p:pic>
      <p:grpSp>
        <p:nvGrpSpPr>
          <p:cNvPr id="27" name="组 26"/>
          <p:cNvGrpSpPr/>
          <p:nvPr userDrawn="1"/>
        </p:nvGrpSpPr>
        <p:grpSpPr>
          <a:xfrm>
            <a:off x="-7165" y="6772108"/>
            <a:ext cx="12199166" cy="110068"/>
            <a:chOff x="-5373" y="6358504"/>
            <a:chExt cx="9149374" cy="110068"/>
          </a:xfrm>
        </p:grpSpPr>
        <p:sp>
          <p:nvSpPr>
            <p:cNvPr id="29" name="矩形 28"/>
            <p:cNvSpPr/>
            <p:nvPr userDrawn="1"/>
          </p:nvSpPr>
          <p:spPr bwMode="auto">
            <a:xfrm>
              <a:off x="-5373" y="6358504"/>
              <a:ext cx="9149374" cy="110068"/>
            </a:xfrm>
            <a:prstGeom prst="rect">
              <a:avLst/>
            </a:prstGeom>
            <a:solidFill>
              <a:srgbClr val="605F6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0" name="组 29"/>
            <p:cNvGrpSpPr/>
            <p:nvPr userDrawn="1"/>
          </p:nvGrpSpPr>
          <p:grpSpPr>
            <a:xfrm>
              <a:off x="3111492" y="6358504"/>
              <a:ext cx="2912532" cy="110068"/>
              <a:chOff x="3543292" y="5181601"/>
              <a:chExt cx="2912532" cy="110068"/>
            </a:xfrm>
          </p:grpSpPr>
          <p:sp>
            <p:nvSpPr>
              <p:cNvPr id="31" name="矩形 30"/>
              <p:cNvSpPr/>
              <p:nvPr userDrawn="1"/>
            </p:nvSpPr>
            <p:spPr bwMode="auto">
              <a:xfrm>
                <a:off x="5727691" y="5181601"/>
                <a:ext cx="728133" cy="110068"/>
              </a:xfrm>
              <a:prstGeom prst="rect">
                <a:avLst/>
              </a:prstGeom>
              <a:solidFill>
                <a:srgbClr val="3369F8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矩形 31"/>
              <p:cNvSpPr/>
              <p:nvPr userDrawn="1"/>
            </p:nvSpPr>
            <p:spPr bwMode="auto">
              <a:xfrm>
                <a:off x="4999558" y="5181601"/>
                <a:ext cx="728133" cy="110068"/>
              </a:xfrm>
              <a:prstGeom prst="rect">
                <a:avLst/>
              </a:prstGeom>
              <a:solidFill>
                <a:srgbClr val="E9292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矩形 32"/>
              <p:cNvSpPr/>
              <p:nvPr userDrawn="1"/>
            </p:nvSpPr>
            <p:spPr bwMode="auto">
              <a:xfrm>
                <a:off x="4271425" y="5181601"/>
                <a:ext cx="728133" cy="110068"/>
              </a:xfrm>
              <a:prstGeom prst="rect">
                <a:avLst/>
              </a:prstGeom>
              <a:solidFill>
                <a:srgbClr val="FEB30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矩形 33"/>
              <p:cNvSpPr/>
              <p:nvPr userDrawn="1"/>
            </p:nvSpPr>
            <p:spPr bwMode="auto">
              <a:xfrm>
                <a:off x="3543292" y="5181601"/>
                <a:ext cx="728133" cy="110068"/>
              </a:xfrm>
              <a:prstGeom prst="rect">
                <a:avLst/>
              </a:prstGeom>
              <a:solidFill>
                <a:srgbClr val="209E3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96CFE61F-63D9-415C-B174-AC8C31EBA39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811099" y="326592"/>
            <a:ext cx="1006376" cy="36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7"/>
          <a:stretch/>
        </p:blipFill>
        <p:spPr>
          <a:xfrm>
            <a:off x="7346197" y="82879"/>
            <a:ext cx="3177150" cy="6765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728" r:id="rId19"/>
    <p:sldLayoutId id="2147483730" r:id="rId20"/>
    <p:sldLayoutId id="2147483731" r:id="rId21"/>
  </p:sldLayoutIdLst>
  <p:transition>
    <p:fade/>
  </p:transition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</p:sldLayoutIdLst>
  <p:transition>
    <p:fade/>
  </p:transition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7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2"/>
            <a:ext cx="1097280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pic>
        <p:nvPicPr>
          <p:cNvPr id="14" name="图片 13" descr="学堂在线品牌标志 - RGB-01.pn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285" y="-42335"/>
            <a:ext cx="2376798" cy="1261532"/>
          </a:xfrm>
          <a:prstGeom prst="rect">
            <a:avLst/>
          </a:prstGeom>
        </p:spPr>
      </p:pic>
      <p:pic>
        <p:nvPicPr>
          <p:cNvPr id="15" name="图片 14" descr="ppt模板-02.png"/>
          <p:cNvPicPr>
            <a:picLocks noChangeAspect="1"/>
          </p:cNvPicPr>
          <p:nvPr userDrawn="1"/>
        </p:nvPicPr>
        <p:blipFill>
          <a:blip r:embed="rId21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84" y="511173"/>
            <a:ext cx="1317328" cy="1119750"/>
          </a:xfrm>
          <a:prstGeom prst="rect">
            <a:avLst/>
          </a:prstGeom>
        </p:spPr>
      </p:pic>
      <p:pic>
        <p:nvPicPr>
          <p:cNvPr id="16" name="图片 15" descr="ppt模板-02.png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2" y="409197"/>
            <a:ext cx="1317328" cy="1119750"/>
          </a:xfrm>
          <a:prstGeom prst="rect">
            <a:avLst/>
          </a:prstGeom>
        </p:spPr>
      </p:pic>
      <p:grpSp>
        <p:nvGrpSpPr>
          <p:cNvPr id="26" name="组 25"/>
          <p:cNvGrpSpPr/>
          <p:nvPr userDrawn="1"/>
        </p:nvGrpSpPr>
        <p:grpSpPr>
          <a:xfrm>
            <a:off x="-7165" y="6324636"/>
            <a:ext cx="12199166" cy="435468"/>
            <a:chOff x="-5373" y="6358504"/>
            <a:chExt cx="9149374" cy="435468"/>
          </a:xfrm>
        </p:grpSpPr>
        <p:grpSp>
          <p:nvGrpSpPr>
            <p:cNvPr id="27" name="组 26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29" name="矩形 28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" name="组 29"/>
              <p:cNvGrpSpPr/>
              <p:nvPr userDrawn="1"/>
            </p:nvGrpSpPr>
            <p:grpSpPr>
              <a:xfrm>
                <a:off x="3111492" y="6358504"/>
                <a:ext cx="2912532" cy="110068"/>
                <a:chOff x="3543292" y="5181601"/>
                <a:chExt cx="2912532" cy="110068"/>
              </a:xfrm>
            </p:grpSpPr>
            <p:sp>
              <p:nvSpPr>
                <p:cNvPr id="31" name="矩形 30"/>
                <p:cNvSpPr/>
                <p:nvPr userDrawn="1"/>
              </p:nvSpPr>
              <p:spPr bwMode="auto">
                <a:xfrm>
                  <a:off x="5727691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" name="矩形 31"/>
                <p:cNvSpPr/>
                <p:nvPr userDrawn="1"/>
              </p:nvSpPr>
              <p:spPr bwMode="auto">
                <a:xfrm>
                  <a:off x="4999558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" name="矩形 32"/>
                <p:cNvSpPr/>
                <p:nvPr userDrawn="1"/>
              </p:nvSpPr>
              <p:spPr bwMode="auto">
                <a:xfrm>
                  <a:off x="4271425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 userDrawn="1"/>
              </p:nvSpPr>
              <p:spPr bwMode="auto">
                <a:xfrm>
                  <a:off x="3543292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 userDrawn="1"/>
          </p:nvSpPr>
          <p:spPr>
            <a:xfrm>
              <a:off x="3363308" y="6547751"/>
              <a:ext cx="2425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kumimoji="1" lang="zh-TW" altLang="en-US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创新教育 改变世界</a:t>
              </a:r>
              <a:r>
                <a:rPr kumimoji="1" lang="en-US" altLang="zh-TW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|  New Education</a:t>
              </a:r>
              <a:r>
                <a:rPr kumimoji="1" lang="zh-CN" altLang="en-US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CN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</a:t>
              </a:r>
              <a:r>
                <a:rPr kumimoji="1" lang="en-US" altLang="zh-TW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New World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ransition>
    <p:fade/>
  </p:transition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561977"/>
            <a:ext cx="8887884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zh-CN" dirty="0">
              <a:sym typeface="Calibri" panose="020F0502020204030204" pitchFamily="34" charset="0"/>
            </a:endParaRP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2"/>
            <a:ext cx="1097280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dirty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dirty="0">
                <a:sym typeface="Calibri" panose="020F0502020204030204" pitchFamily="34" charset="0"/>
              </a:rPr>
              <a:t>二级</a:t>
            </a:r>
          </a:p>
          <a:p>
            <a:pPr lvl="2"/>
            <a:r>
              <a:rPr lang="zh-CN" altLang="zh-CN" dirty="0">
                <a:sym typeface="Calibri" panose="020F0502020204030204" pitchFamily="34" charset="0"/>
              </a:rPr>
              <a:t>三级</a:t>
            </a:r>
          </a:p>
          <a:p>
            <a:pPr lvl="3"/>
            <a:r>
              <a:rPr lang="zh-CN" altLang="zh-CN" dirty="0">
                <a:sym typeface="Calibri" panose="020F0502020204030204" pitchFamily="34" charset="0"/>
              </a:rPr>
              <a:t>四级</a:t>
            </a:r>
          </a:p>
          <a:p>
            <a:pPr lvl="4"/>
            <a:r>
              <a:rPr lang="zh-CN" altLang="zh-CN" dirty="0">
                <a:sym typeface="Calibri" panose="020F0502020204030204" pitchFamily="34" charset="0"/>
              </a:rPr>
              <a:t>五级</a:t>
            </a:r>
          </a:p>
        </p:txBody>
      </p:sp>
      <p:pic>
        <p:nvPicPr>
          <p:cNvPr id="14" name="图片 13" descr="学堂在线品牌标志 - RGB-01.png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285" y="-42335"/>
            <a:ext cx="2376798" cy="1261532"/>
          </a:xfrm>
          <a:prstGeom prst="rect">
            <a:avLst/>
          </a:prstGeom>
        </p:spPr>
      </p:pic>
      <p:pic>
        <p:nvPicPr>
          <p:cNvPr id="15" name="图片 14" descr="ppt模板-02.png"/>
          <p:cNvPicPr>
            <a:picLocks noChangeAspect="1"/>
          </p:cNvPicPr>
          <p:nvPr userDrawn="1"/>
        </p:nvPicPr>
        <p:blipFill>
          <a:blip r:embed="rId21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84" y="511173"/>
            <a:ext cx="1317328" cy="1119750"/>
          </a:xfrm>
          <a:prstGeom prst="rect">
            <a:avLst/>
          </a:prstGeom>
        </p:spPr>
      </p:pic>
      <p:pic>
        <p:nvPicPr>
          <p:cNvPr id="16" name="图片 15" descr="ppt模板-02.png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2" y="409197"/>
            <a:ext cx="1317328" cy="1119750"/>
          </a:xfrm>
          <a:prstGeom prst="rect">
            <a:avLst/>
          </a:prstGeom>
        </p:spPr>
      </p:pic>
      <p:grpSp>
        <p:nvGrpSpPr>
          <p:cNvPr id="26" name="组 25"/>
          <p:cNvGrpSpPr/>
          <p:nvPr userDrawn="1"/>
        </p:nvGrpSpPr>
        <p:grpSpPr>
          <a:xfrm>
            <a:off x="-7165" y="6324636"/>
            <a:ext cx="12199166" cy="435468"/>
            <a:chOff x="-5373" y="6358504"/>
            <a:chExt cx="9149374" cy="435468"/>
          </a:xfrm>
        </p:grpSpPr>
        <p:grpSp>
          <p:nvGrpSpPr>
            <p:cNvPr id="27" name="组 26"/>
            <p:cNvGrpSpPr/>
            <p:nvPr userDrawn="1"/>
          </p:nvGrpSpPr>
          <p:grpSpPr>
            <a:xfrm>
              <a:off x="-5373" y="6358504"/>
              <a:ext cx="9149374" cy="110068"/>
              <a:chOff x="-5373" y="6358504"/>
              <a:chExt cx="9149374" cy="110068"/>
            </a:xfrm>
          </p:grpSpPr>
          <p:sp>
            <p:nvSpPr>
              <p:cNvPr id="29" name="矩形 28"/>
              <p:cNvSpPr/>
              <p:nvPr userDrawn="1"/>
            </p:nvSpPr>
            <p:spPr bwMode="auto">
              <a:xfrm>
                <a:off x="-5373" y="6358504"/>
                <a:ext cx="9149374" cy="110068"/>
              </a:xfrm>
              <a:prstGeom prst="rect">
                <a:avLst/>
              </a:prstGeom>
              <a:solidFill>
                <a:srgbClr val="605F6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0" name="组 29"/>
              <p:cNvGrpSpPr/>
              <p:nvPr userDrawn="1"/>
            </p:nvGrpSpPr>
            <p:grpSpPr>
              <a:xfrm>
                <a:off x="3111492" y="6358504"/>
                <a:ext cx="2912532" cy="110068"/>
                <a:chOff x="3543292" y="5181601"/>
                <a:chExt cx="2912532" cy="110068"/>
              </a:xfrm>
            </p:grpSpPr>
            <p:sp>
              <p:nvSpPr>
                <p:cNvPr id="31" name="矩形 30"/>
                <p:cNvSpPr/>
                <p:nvPr userDrawn="1"/>
              </p:nvSpPr>
              <p:spPr bwMode="auto">
                <a:xfrm>
                  <a:off x="5727691" y="5181601"/>
                  <a:ext cx="728133" cy="110068"/>
                </a:xfrm>
                <a:prstGeom prst="rect">
                  <a:avLst/>
                </a:prstGeom>
                <a:solidFill>
                  <a:srgbClr val="3369F8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" name="矩形 31"/>
                <p:cNvSpPr/>
                <p:nvPr userDrawn="1"/>
              </p:nvSpPr>
              <p:spPr bwMode="auto">
                <a:xfrm>
                  <a:off x="4999558" y="5181601"/>
                  <a:ext cx="728133" cy="110068"/>
                </a:xfrm>
                <a:prstGeom prst="rect">
                  <a:avLst/>
                </a:prstGeom>
                <a:solidFill>
                  <a:srgbClr val="E92923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" name="矩形 32"/>
                <p:cNvSpPr/>
                <p:nvPr userDrawn="1"/>
              </p:nvSpPr>
              <p:spPr bwMode="auto">
                <a:xfrm>
                  <a:off x="4271425" y="5181601"/>
                  <a:ext cx="728133" cy="110068"/>
                </a:xfrm>
                <a:prstGeom prst="rect">
                  <a:avLst/>
                </a:prstGeom>
                <a:solidFill>
                  <a:srgbClr val="FEB307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 userDrawn="1"/>
              </p:nvSpPr>
              <p:spPr bwMode="auto">
                <a:xfrm>
                  <a:off x="3543292" y="5181601"/>
                  <a:ext cx="728133" cy="110068"/>
                </a:xfrm>
                <a:prstGeom prst="rect">
                  <a:avLst/>
                </a:prstGeom>
                <a:solidFill>
                  <a:srgbClr val="209E3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/>
                <a:p>
                  <a:pPr defTabSz="4572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 userDrawn="1"/>
          </p:nvSpPr>
          <p:spPr>
            <a:xfrm>
              <a:off x="3363308" y="6547751"/>
              <a:ext cx="2425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kumimoji="1" lang="zh-TW" altLang="en-US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创新教育 改变世界</a:t>
              </a:r>
              <a:r>
                <a:rPr kumimoji="1" lang="en-US" altLang="zh-TW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|  New Education</a:t>
              </a:r>
              <a:r>
                <a:rPr kumimoji="1" lang="zh-CN" altLang="en-US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kumimoji="1" lang="en-US" altLang="zh-CN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</a:t>
              </a:r>
              <a:r>
                <a:rPr kumimoji="1" lang="en-US" altLang="zh-TW" sz="1000" dirty="0">
                  <a:solidFill>
                    <a:srgbClr val="605F6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New World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</p:sldLayoutIdLst>
  <p:transition>
    <p:fade/>
  </p:transition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4400">
          <a:solidFill>
            <a:srgbClr val="5D276C"/>
          </a:solidFill>
          <a:latin typeface="Calibri" panose="020F0502020204030204" pitchFamily="34" charset="0"/>
          <a:ea typeface="微软雅黑" panose="020B0503020204020204" charset="-122"/>
          <a:sym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rgbClr val="595959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rgbClr val="595959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&#35270;&#39057;&#12289;&#25805;&#20316;&#25163;&#20876;/&#40657;&#26495;&#23459;&#20256;&#29255;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ppt模版-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5" r="13558"/>
          <a:stretch/>
        </p:blipFill>
        <p:spPr>
          <a:xfrm>
            <a:off x="-89488" y="-25837"/>
            <a:ext cx="12310015" cy="69096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81854-5714-40F0-8B85-EE5E9E34B7B2}"/>
              </a:ext>
            </a:extLst>
          </p:cNvPr>
          <p:cNvSpPr txBox="1"/>
          <p:nvPr/>
        </p:nvSpPr>
        <p:spPr>
          <a:xfrm>
            <a:off x="4466030" y="1472293"/>
            <a:ext cx="6149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119ED0-2F94-4AF5-BE15-F134C33E8862}"/>
              </a:ext>
            </a:extLst>
          </p:cNvPr>
          <p:cNvSpPr txBox="1"/>
          <p:nvPr/>
        </p:nvSpPr>
        <p:spPr>
          <a:xfrm>
            <a:off x="2884170" y="2560869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一、管理员</a:t>
            </a:r>
            <a:r>
              <a:rPr lang="en-US" altLang="zh-CN" sz="3200" b="1" dirty="0">
                <a:solidFill>
                  <a:schemeClr val="bg1"/>
                </a:solidFill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</a:rPr>
              <a:t>雨课堂光感应黑板维护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488085-E59D-4D9F-945F-24306031BE78}"/>
              </a:ext>
            </a:extLst>
          </p:cNvPr>
          <p:cNvSpPr txBox="1"/>
          <p:nvPr/>
        </p:nvSpPr>
        <p:spPr>
          <a:xfrm>
            <a:off x="2884170" y="3988730"/>
            <a:ext cx="6507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</a:rPr>
              <a:t>雨课堂光感应黑板使用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88219E-FC66-4323-8531-BD2AD8FBE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2" y="321336"/>
            <a:ext cx="4088508" cy="51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2107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EF81C1-8AA7-4F7E-AA32-491E96B64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" y="1581626"/>
            <a:ext cx="12192000" cy="15001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FD5BD7-D8B9-4BCF-889E-6A4B46AA5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0" y="3868420"/>
            <a:ext cx="5080000" cy="28702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F4B2142-0BDC-4437-876B-70261ECB8B05}"/>
              </a:ext>
            </a:extLst>
          </p:cNvPr>
          <p:cNvSpPr txBox="1"/>
          <p:nvPr/>
        </p:nvSpPr>
        <p:spPr>
          <a:xfrm>
            <a:off x="3615205" y="3290450"/>
            <a:ext cx="532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rgbClr val="2231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雨课堂操作日志提取办法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F759B0-5E94-437A-9A02-7D7D419BCFA1}"/>
              </a:ext>
            </a:extLst>
          </p:cNvPr>
          <p:cNvSpPr txBox="1"/>
          <p:nvPr/>
        </p:nvSpPr>
        <p:spPr>
          <a:xfrm>
            <a:off x="3066565" y="1058406"/>
            <a:ext cx="5323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800" dirty="0" err="1">
                <a:solidFill>
                  <a:srgbClr val="2231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Offfice</a:t>
            </a:r>
            <a:r>
              <a:rPr kumimoji="1" lang="zh-CN" altLang="en-US" sz="2800" dirty="0">
                <a:solidFill>
                  <a:srgbClr val="2231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使用演示者视图方法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ED47F3A-654E-4A96-B044-58C1F24568D1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21264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" y="754949"/>
            <a:ext cx="12245008" cy="5176434"/>
            <a:chOff x="3458817" y="13252"/>
            <a:chExt cx="8786192" cy="68712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8818" y="42489"/>
              <a:ext cx="8786191" cy="6815511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458817" y="13252"/>
              <a:ext cx="8786191" cy="6871252"/>
            </a:xfrm>
            <a:prstGeom prst="rect">
              <a:avLst/>
            </a:prstGeom>
            <a:solidFill>
              <a:srgbClr val="812488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847" tIns="42424" rIns="84847" bIns="42424" rtlCol="0" anchor="ctr"/>
            <a:lstStyle/>
            <a:p>
              <a:pPr algn="ctr"/>
              <a:endPara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06041" y="2296565"/>
            <a:ext cx="7467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雨课堂官网地址：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r>
              <a:rPr lang="en-US" altLang="zh-CN" sz="6000" b="1" dirty="0">
                <a:solidFill>
                  <a:schemeClr val="bg1"/>
                </a:solidFill>
              </a:rPr>
              <a:t>ykt.io </a:t>
            </a:r>
            <a:r>
              <a:rPr lang="en-US" altLang="zh-CN" sz="6000" b="1" dirty="0">
                <a:solidFill>
                  <a:srgbClr val="C00000"/>
                </a:solidFill>
              </a:rPr>
              <a:t>&amp;</a:t>
            </a:r>
            <a:r>
              <a:rPr lang="en-US" altLang="zh-CN" sz="6000" b="1" dirty="0">
                <a:solidFill>
                  <a:schemeClr val="bg1"/>
                </a:solidFill>
              </a:rPr>
              <a:t> yuketang.cn</a:t>
            </a:r>
          </a:p>
        </p:txBody>
      </p:sp>
    </p:spTree>
    <p:extLst>
      <p:ext uri="{BB962C8B-B14F-4D97-AF65-F5344CB8AC3E}">
        <p14:creationId xmlns:p14="http://schemas.microsoft.com/office/powerpoint/2010/main" val="157248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ED47F3A-654E-4A96-B044-58C1F24568D1}"/>
              </a:ext>
            </a:extLst>
          </p:cNvPr>
          <p:cNvSpPr/>
          <p:nvPr/>
        </p:nvSpPr>
        <p:spPr>
          <a:xfrm>
            <a:off x="2527" y="-78306"/>
            <a:ext cx="5925833" cy="830997"/>
          </a:xfrm>
          <a:prstGeom prst="rect">
            <a:avLst/>
          </a:prstGeom>
        </p:spPr>
        <p:txBody>
          <a:bodyPr wrap="square" tIns="0" anchor="ctr" anchorCtr="0">
            <a:normAutofit fontScale="8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一、管理员</a:t>
            </a:r>
            <a:r>
              <a:rPr lang="en-US" altLang="zh-CN" sz="3200" b="1" dirty="0">
                <a:solidFill>
                  <a:schemeClr val="bg1"/>
                </a:solidFill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</a:rPr>
              <a:t>雨课堂光感应黑板维护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318E24-19E8-48C0-817D-162182E66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172" y="947608"/>
            <a:ext cx="5239655" cy="570052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7F7C4B6-055D-4D42-9B9C-0A1F91C5D4BE}"/>
              </a:ext>
            </a:extLst>
          </p:cNvPr>
          <p:cNvSpPr/>
          <p:nvPr/>
        </p:nvSpPr>
        <p:spPr bwMode="auto">
          <a:xfrm>
            <a:off x="4815840" y="2377440"/>
            <a:ext cx="2438400" cy="2895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保养：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、一周保养一次。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、用干净得软布擦拭掉黑色边框四周的灰尘等杂志。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、用潮湿软布擦拭光感应黑板黑色边框四周，把杂质擦拭掉。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、自然晾干即可继续使用。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E3F93234-8A89-4F24-8AB1-CD2AC3ADF0C1}"/>
              </a:ext>
            </a:extLst>
          </p:cNvPr>
          <p:cNvCxnSpPr/>
          <p:nvPr/>
        </p:nvCxnSpPr>
        <p:spPr bwMode="auto">
          <a:xfrm flipH="1" flipV="1">
            <a:off x="3695700" y="2316480"/>
            <a:ext cx="1120140" cy="5867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B9EFCDC5-21DF-476C-BD66-300F7EBAE639}"/>
              </a:ext>
            </a:extLst>
          </p:cNvPr>
          <p:cNvCxnSpPr>
            <a:cxnSpLocks/>
          </p:cNvCxnSpPr>
          <p:nvPr/>
        </p:nvCxnSpPr>
        <p:spPr bwMode="auto">
          <a:xfrm flipH="1">
            <a:off x="3642360" y="4572000"/>
            <a:ext cx="1173480" cy="3505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D7077296-BAC6-4730-88F1-603AD903D4BE}"/>
              </a:ext>
            </a:extLst>
          </p:cNvPr>
          <p:cNvCxnSpPr/>
          <p:nvPr/>
        </p:nvCxnSpPr>
        <p:spPr bwMode="auto">
          <a:xfrm flipV="1">
            <a:off x="7254240" y="2743200"/>
            <a:ext cx="1066800" cy="533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98CCA740-C1AA-4D9C-AB09-4A1CDC54E22D}"/>
              </a:ext>
            </a:extLst>
          </p:cNvPr>
          <p:cNvCxnSpPr/>
          <p:nvPr/>
        </p:nvCxnSpPr>
        <p:spPr bwMode="auto">
          <a:xfrm>
            <a:off x="7254240" y="4922520"/>
            <a:ext cx="1120140" cy="601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40E2DADF-F298-494F-A886-D4952E566F60}"/>
              </a:ext>
            </a:extLst>
          </p:cNvPr>
          <p:cNvCxnSpPr/>
          <p:nvPr/>
        </p:nvCxnSpPr>
        <p:spPr bwMode="auto">
          <a:xfrm flipH="1" flipV="1">
            <a:off x="5928360" y="1150620"/>
            <a:ext cx="68580" cy="12268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00F0428-8236-48DD-A9D3-BBF675A3DB07}"/>
              </a:ext>
            </a:extLst>
          </p:cNvPr>
          <p:cNvCxnSpPr/>
          <p:nvPr/>
        </p:nvCxnSpPr>
        <p:spPr bwMode="auto">
          <a:xfrm>
            <a:off x="6210300" y="5135880"/>
            <a:ext cx="0" cy="9753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651D1DA0-3395-480E-8B47-E4EAC33BF98F}"/>
              </a:ext>
            </a:extLst>
          </p:cNvPr>
          <p:cNvCxnSpPr/>
          <p:nvPr/>
        </p:nvCxnSpPr>
        <p:spPr bwMode="auto">
          <a:xfrm flipV="1">
            <a:off x="7254240" y="3718560"/>
            <a:ext cx="373380" cy="6019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E542AA3E-1B8D-4DAC-B788-24CBD0C803AE}"/>
              </a:ext>
            </a:extLst>
          </p:cNvPr>
          <p:cNvCxnSpPr/>
          <p:nvPr/>
        </p:nvCxnSpPr>
        <p:spPr bwMode="auto">
          <a:xfrm flipH="1">
            <a:off x="4457700" y="3063240"/>
            <a:ext cx="358140" cy="4191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177851947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ED47F3A-654E-4A96-B044-58C1F24568D1}"/>
              </a:ext>
            </a:extLst>
          </p:cNvPr>
          <p:cNvSpPr/>
          <p:nvPr/>
        </p:nvSpPr>
        <p:spPr>
          <a:xfrm>
            <a:off x="2527" y="-78306"/>
            <a:ext cx="5925833" cy="830997"/>
          </a:xfrm>
          <a:prstGeom prst="rect">
            <a:avLst/>
          </a:prstGeom>
        </p:spPr>
        <p:txBody>
          <a:bodyPr wrap="square" tIns="0" anchor="ctr" anchorCtr="0">
            <a:normAutofit fontScale="850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一、管理员</a:t>
            </a:r>
            <a:r>
              <a:rPr lang="en-US" altLang="zh-CN" sz="3200" b="1" dirty="0">
                <a:solidFill>
                  <a:schemeClr val="bg1"/>
                </a:solidFill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</a:rPr>
              <a:t>雨课堂光感应黑板维护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9DC9C33-C981-4092-B355-AC8CAE8C1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995487"/>
            <a:ext cx="8324850" cy="286702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7311A0C-4D5D-4334-98C2-FB7B70A22A57}"/>
              </a:ext>
            </a:extLst>
          </p:cNvPr>
          <p:cNvSpPr txBox="1"/>
          <p:nvPr/>
        </p:nvSpPr>
        <p:spPr>
          <a:xfrm>
            <a:off x="3042285" y="2505254"/>
            <a:ext cx="60998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保养：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、一周保养一次。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、用干净得软布擦拭掉黑色边框四周的灰尘等杂志。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、用潮湿软布擦拭光感应黑板黑色边框四周，把杂质擦拭掉。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、自然晾干即可继续使用。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9AEC84A5-9158-470A-A6C7-C5B830E8ED6B}"/>
              </a:ext>
            </a:extLst>
          </p:cNvPr>
          <p:cNvCxnSpPr/>
          <p:nvPr/>
        </p:nvCxnSpPr>
        <p:spPr bwMode="auto">
          <a:xfrm flipH="1">
            <a:off x="2247900" y="3246120"/>
            <a:ext cx="876300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8167E075-E268-4FF5-A806-562071F5A7C1}"/>
              </a:ext>
            </a:extLst>
          </p:cNvPr>
          <p:cNvCxnSpPr/>
          <p:nvPr/>
        </p:nvCxnSpPr>
        <p:spPr bwMode="auto">
          <a:xfrm flipV="1">
            <a:off x="3939540" y="2255520"/>
            <a:ext cx="53340" cy="5638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3586A48-0FA5-4DBC-93DC-5E2258F31C36}"/>
              </a:ext>
            </a:extLst>
          </p:cNvPr>
          <p:cNvCxnSpPr>
            <a:cxnSpLocks/>
          </p:cNvCxnSpPr>
          <p:nvPr/>
        </p:nvCxnSpPr>
        <p:spPr bwMode="auto">
          <a:xfrm>
            <a:off x="4107180" y="4114800"/>
            <a:ext cx="0" cy="3733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CA74FBD8-EA3A-4551-9D31-76DC85C40DC0}"/>
              </a:ext>
            </a:extLst>
          </p:cNvPr>
          <p:cNvCxnSpPr/>
          <p:nvPr/>
        </p:nvCxnSpPr>
        <p:spPr bwMode="auto">
          <a:xfrm flipV="1">
            <a:off x="4983480" y="2819400"/>
            <a:ext cx="998220" cy="28194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23860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861556"/>
            <a:ext cx="12192000" cy="353996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D0A9080-5CC7-4F58-9965-6F172748523B}"/>
              </a:ext>
            </a:extLst>
          </p:cNvPr>
          <p:cNvSpPr/>
          <p:nvPr/>
        </p:nvSpPr>
        <p:spPr>
          <a:xfrm>
            <a:off x="-100275" y="4483677"/>
            <a:ext cx="3692564" cy="1620213"/>
          </a:xfrm>
          <a:prstGeom prst="rect">
            <a:avLst/>
          </a:prstGeom>
        </p:spPr>
        <p:txBody>
          <a:bodyPr wrap="square" tIns="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9BC1E4">
                    <a:lumMod val="75000"/>
                  </a:srgbClr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</a:t>
            </a:r>
            <a:endParaRPr lang="en-US" altLang="zh-CN" sz="4000" b="1" dirty="0">
              <a:solidFill>
                <a:srgbClr val="9BC1E4">
                  <a:lumMod val="75000"/>
                </a:srgbClr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9BC1E4">
                    <a:lumMod val="75000"/>
                  </a:srgbClr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光感应黑板</a:t>
            </a:r>
            <a:endParaRPr lang="en-US" altLang="zh-CN" sz="4000" b="1" dirty="0">
              <a:solidFill>
                <a:srgbClr val="D40F17">
                  <a:lumMod val="60000"/>
                  <a:lumOff val="40000"/>
                </a:srgbClr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355A90-44C7-4FD6-9D88-0FC9D29BB8AD}"/>
              </a:ext>
            </a:extLst>
          </p:cNvPr>
          <p:cNvSpPr txBox="1"/>
          <p:nvPr/>
        </p:nvSpPr>
        <p:spPr>
          <a:xfrm>
            <a:off x="3884176" y="50668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汉仪旗黑-50S" panose="00020600040101010101" pitchFamily="18" charset="-122"/>
                <a:ea typeface="汉仪旗黑-50S" panose="00020600040101010101" pitchFamily="18" charset="-122"/>
              </a:rPr>
              <a:t>板书投影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1FDCDB-E6AE-47EE-9301-59AC67A76A1B}"/>
              </a:ext>
            </a:extLst>
          </p:cNvPr>
          <p:cNvSpPr txBox="1"/>
          <p:nvPr/>
        </p:nvSpPr>
        <p:spPr>
          <a:xfrm>
            <a:off x="3733982" y="5510752"/>
            <a:ext cx="144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汉仪旗黑-40S" panose="00020600040101010101" pitchFamily="18" charset="-122"/>
                <a:ea typeface="汉仪旗黑-40S" panose="00020600040101010101" pitchFamily="18" charset="-122"/>
              </a:rPr>
              <a:t>板书内容实时同步到投影幕布上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573F22C-70C4-46A0-9215-63C2F70454EC}"/>
              </a:ext>
            </a:extLst>
          </p:cNvPr>
          <p:cNvSpPr txBox="1"/>
          <p:nvPr/>
        </p:nvSpPr>
        <p:spPr>
          <a:xfrm>
            <a:off x="6043177" y="50607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汉仪旗黑-50S" panose="00020600040101010101" pitchFamily="18" charset="-122"/>
                <a:ea typeface="汉仪旗黑-50S" panose="00020600040101010101" pitchFamily="18" charset="-122"/>
              </a:rPr>
              <a:t>互动直播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0E0466-88BF-4FDC-B814-45ED66073B0D}"/>
              </a:ext>
            </a:extLst>
          </p:cNvPr>
          <p:cNvSpPr txBox="1"/>
          <p:nvPr/>
        </p:nvSpPr>
        <p:spPr>
          <a:xfrm>
            <a:off x="5980074" y="5504659"/>
            <a:ext cx="144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汉仪旗黑-40S" panose="00020600040101010101" pitchFamily="18" charset="-122"/>
                <a:ea typeface="汉仪旗黑-40S" panose="00020600040101010101" pitchFamily="18" charset="-122"/>
              </a:rPr>
              <a:t>板书内容实时直播，远程也可观看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E009018-B7EB-488C-9F8A-8AC2FE169ED1}"/>
              </a:ext>
            </a:extLst>
          </p:cNvPr>
          <p:cNvSpPr/>
          <p:nvPr/>
        </p:nvSpPr>
        <p:spPr>
          <a:xfrm>
            <a:off x="6169141" y="4032808"/>
            <a:ext cx="900000" cy="90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>
            <a:hlinkClick r:id="rId2" action="ppaction://hlinkfile"/>
            <a:extLst>
              <a:ext uri="{FF2B5EF4-FFF2-40B4-BE49-F238E27FC236}">
                <a16:creationId xmlns:a16="http://schemas.microsoft.com/office/drawing/2014/main" id="{00072DF8-E8AA-4242-9E84-32D55659BB86}"/>
              </a:ext>
            </a:extLst>
          </p:cNvPr>
          <p:cNvSpPr/>
          <p:nvPr/>
        </p:nvSpPr>
        <p:spPr>
          <a:xfrm>
            <a:off x="4055299" y="4007428"/>
            <a:ext cx="900000" cy="90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2BF9A9F-A7F2-42CB-B444-856D78BFA177}"/>
              </a:ext>
            </a:extLst>
          </p:cNvPr>
          <p:cNvSpPr/>
          <p:nvPr/>
        </p:nvSpPr>
        <p:spPr>
          <a:xfrm>
            <a:off x="10436696" y="4007428"/>
            <a:ext cx="900000" cy="90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photo-on-phone-screen_77060">
            <a:extLst>
              <a:ext uri="{FF2B5EF4-FFF2-40B4-BE49-F238E27FC236}">
                <a16:creationId xmlns:a16="http://schemas.microsoft.com/office/drawing/2014/main" id="{4CEA0027-6DB7-4EE5-915A-25D46C56F2B4}"/>
              </a:ext>
            </a:extLst>
          </p:cNvPr>
          <p:cNvSpPr>
            <a:spLocks noChangeAspect="1"/>
          </p:cNvSpPr>
          <p:nvPr/>
        </p:nvSpPr>
        <p:spPr bwMode="auto">
          <a:xfrm>
            <a:off x="6447058" y="4222584"/>
            <a:ext cx="338283" cy="522185"/>
          </a:xfrm>
          <a:custGeom>
            <a:avLst/>
            <a:gdLst>
              <a:gd name="connsiteX0" fmla="*/ 176602 w 390579"/>
              <a:gd name="connsiteY0" fmla="*/ 527124 h 602911"/>
              <a:gd name="connsiteX1" fmla="*/ 213906 w 390579"/>
              <a:gd name="connsiteY1" fmla="*/ 527124 h 602911"/>
              <a:gd name="connsiteX2" fmla="*/ 218964 w 390579"/>
              <a:gd name="connsiteY2" fmla="*/ 532174 h 602911"/>
              <a:gd name="connsiteX3" fmla="*/ 218964 w 390579"/>
              <a:gd name="connsiteY3" fmla="*/ 557427 h 602911"/>
              <a:gd name="connsiteX4" fmla="*/ 213906 w 390579"/>
              <a:gd name="connsiteY4" fmla="*/ 562477 h 602911"/>
              <a:gd name="connsiteX5" fmla="*/ 176602 w 390579"/>
              <a:gd name="connsiteY5" fmla="*/ 562477 h 602911"/>
              <a:gd name="connsiteX6" fmla="*/ 171544 w 390579"/>
              <a:gd name="connsiteY6" fmla="*/ 557427 h 602911"/>
              <a:gd name="connsiteX7" fmla="*/ 171544 w 390579"/>
              <a:gd name="connsiteY7" fmla="*/ 532174 h 602911"/>
              <a:gd name="connsiteX8" fmla="*/ 176602 w 390579"/>
              <a:gd name="connsiteY8" fmla="*/ 527124 h 602911"/>
              <a:gd name="connsiteX9" fmla="*/ 176627 w 390579"/>
              <a:gd name="connsiteY9" fmla="*/ 510321 h 602911"/>
              <a:gd name="connsiteX10" fmla="*/ 154612 w 390579"/>
              <a:gd name="connsiteY10" fmla="*/ 532174 h 602911"/>
              <a:gd name="connsiteX11" fmla="*/ 154612 w 390579"/>
              <a:gd name="connsiteY11" fmla="*/ 557437 h 602911"/>
              <a:gd name="connsiteX12" fmla="*/ 176627 w 390579"/>
              <a:gd name="connsiteY12" fmla="*/ 579416 h 602911"/>
              <a:gd name="connsiteX13" fmla="*/ 213952 w 390579"/>
              <a:gd name="connsiteY13" fmla="*/ 579416 h 602911"/>
              <a:gd name="connsiteX14" fmla="*/ 235967 w 390579"/>
              <a:gd name="connsiteY14" fmla="*/ 557437 h 602911"/>
              <a:gd name="connsiteX15" fmla="*/ 235967 w 390579"/>
              <a:gd name="connsiteY15" fmla="*/ 532174 h 602911"/>
              <a:gd name="connsiteX16" fmla="*/ 213952 w 390579"/>
              <a:gd name="connsiteY16" fmla="*/ 510321 h 602911"/>
              <a:gd name="connsiteX17" fmla="*/ 175461 w 390579"/>
              <a:gd name="connsiteY17" fmla="*/ 223481 h 602911"/>
              <a:gd name="connsiteX18" fmla="*/ 209650 w 390579"/>
              <a:gd name="connsiteY18" fmla="*/ 257564 h 602911"/>
              <a:gd name="connsiteX19" fmla="*/ 175461 w 390579"/>
              <a:gd name="connsiteY19" fmla="*/ 291647 h 602911"/>
              <a:gd name="connsiteX20" fmla="*/ 141272 w 390579"/>
              <a:gd name="connsiteY20" fmla="*/ 257564 h 602911"/>
              <a:gd name="connsiteX21" fmla="*/ 175461 w 390579"/>
              <a:gd name="connsiteY21" fmla="*/ 223481 h 602911"/>
              <a:gd name="connsiteX22" fmla="*/ 98640 w 390579"/>
              <a:gd name="connsiteY22" fmla="*/ 198212 h 602911"/>
              <a:gd name="connsiteX23" fmla="*/ 94464 w 390579"/>
              <a:gd name="connsiteY23" fmla="*/ 202379 h 602911"/>
              <a:gd name="connsiteX24" fmla="*/ 94464 w 390579"/>
              <a:gd name="connsiteY24" fmla="*/ 342677 h 602911"/>
              <a:gd name="connsiteX25" fmla="*/ 125342 w 390579"/>
              <a:gd name="connsiteY25" fmla="*/ 315779 h 602911"/>
              <a:gd name="connsiteX26" fmla="*/ 156980 w 390579"/>
              <a:gd name="connsiteY26" fmla="*/ 313254 h 602911"/>
              <a:gd name="connsiteX27" fmla="*/ 188238 w 390579"/>
              <a:gd name="connsiteY27" fmla="*/ 332701 h 602911"/>
              <a:gd name="connsiteX28" fmla="*/ 198109 w 390579"/>
              <a:gd name="connsiteY28" fmla="*/ 331312 h 602911"/>
              <a:gd name="connsiteX29" fmla="*/ 239365 w 390579"/>
              <a:gd name="connsiteY29" fmla="*/ 286103 h 602911"/>
              <a:gd name="connsiteX30" fmla="*/ 254804 w 390579"/>
              <a:gd name="connsiteY30" fmla="*/ 279663 h 602911"/>
              <a:gd name="connsiteX31" fmla="*/ 269357 w 390579"/>
              <a:gd name="connsiteY31" fmla="*/ 287998 h 602911"/>
              <a:gd name="connsiteX32" fmla="*/ 296060 w 390579"/>
              <a:gd name="connsiteY32" fmla="*/ 325377 h 602911"/>
              <a:gd name="connsiteX33" fmla="*/ 296060 w 390579"/>
              <a:gd name="connsiteY33" fmla="*/ 202379 h 602911"/>
              <a:gd name="connsiteX34" fmla="*/ 291883 w 390579"/>
              <a:gd name="connsiteY34" fmla="*/ 198212 h 602911"/>
              <a:gd name="connsiteX35" fmla="*/ 98640 w 390579"/>
              <a:gd name="connsiteY35" fmla="*/ 172956 h 602911"/>
              <a:gd name="connsiteX36" fmla="*/ 291883 w 390579"/>
              <a:gd name="connsiteY36" fmla="*/ 172956 h 602911"/>
              <a:gd name="connsiteX37" fmla="*/ 321370 w 390579"/>
              <a:gd name="connsiteY37" fmla="*/ 202379 h 602911"/>
              <a:gd name="connsiteX38" fmla="*/ 321370 w 390579"/>
              <a:gd name="connsiteY38" fmla="*/ 382834 h 602911"/>
              <a:gd name="connsiteX39" fmla="*/ 291883 w 390579"/>
              <a:gd name="connsiteY39" fmla="*/ 412384 h 602911"/>
              <a:gd name="connsiteX40" fmla="*/ 98640 w 390579"/>
              <a:gd name="connsiteY40" fmla="*/ 412384 h 602911"/>
              <a:gd name="connsiteX41" fmla="*/ 69154 w 390579"/>
              <a:gd name="connsiteY41" fmla="*/ 382834 h 602911"/>
              <a:gd name="connsiteX42" fmla="*/ 69154 w 390579"/>
              <a:gd name="connsiteY42" fmla="*/ 202379 h 602911"/>
              <a:gd name="connsiteX43" fmla="*/ 98640 w 390579"/>
              <a:gd name="connsiteY43" fmla="*/ 172956 h 602911"/>
              <a:gd name="connsiteX44" fmla="*/ 48585 w 390579"/>
              <a:gd name="connsiteY44" fmla="*/ 67832 h 602911"/>
              <a:gd name="connsiteX45" fmla="*/ 40108 w 390579"/>
              <a:gd name="connsiteY45" fmla="*/ 76295 h 602911"/>
              <a:gd name="connsiteX46" fmla="*/ 40108 w 390579"/>
              <a:gd name="connsiteY46" fmla="*/ 482152 h 602911"/>
              <a:gd name="connsiteX47" fmla="*/ 48585 w 390579"/>
              <a:gd name="connsiteY47" fmla="*/ 490615 h 602911"/>
              <a:gd name="connsiteX48" fmla="*/ 342121 w 390579"/>
              <a:gd name="connsiteY48" fmla="*/ 490615 h 602911"/>
              <a:gd name="connsiteX49" fmla="*/ 350471 w 390579"/>
              <a:gd name="connsiteY49" fmla="*/ 482152 h 602911"/>
              <a:gd name="connsiteX50" fmla="*/ 350471 w 390579"/>
              <a:gd name="connsiteY50" fmla="*/ 76295 h 602911"/>
              <a:gd name="connsiteX51" fmla="*/ 342121 w 390579"/>
              <a:gd name="connsiteY51" fmla="*/ 67832 h 602911"/>
              <a:gd name="connsiteX52" fmla="*/ 168024 w 390579"/>
              <a:gd name="connsiteY52" fmla="*/ 27411 h 602911"/>
              <a:gd name="connsiteX53" fmla="*/ 159547 w 390579"/>
              <a:gd name="connsiteY53" fmla="*/ 35874 h 602911"/>
              <a:gd name="connsiteX54" fmla="*/ 168024 w 390579"/>
              <a:gd name="connsiteY54" fmla="*/ 44211 h 602911"/>
              <a:gd name="connsiteX55" fmla="*/ 222556 w 390579"/>
              <a:gd name="connsiteY55" fmla="*/ 44211 h 602911"/>
              <a:gd name="connsiteX56" fmla="*/ 231033 w 390579"/>
              <a:gd name="connsiteY56" fmla="*/ 35874 h 602911"/>
              <a:gd name="connsiteX57" fmla="*/ 222556 w 390579"/>
              <a:gd name="connsiteY57" fmla="*/ 27411 h 602911"/>
              <a:gd name="connsiteX58" fmla="*/ 33782 w 390579"/>
              <a:gd name="connsiteY58" fmla="*/ 0 h 602911"/>
              <a:gd name="connsiteX59" fmla="*/ 356797 w 390579"/>
              <a:gd name="connsiteY59" fmla="*/ 0 h 602911"/>
              <a:gd name="connsiteX60" fmla="*/ 390579 w 390579"/>
              <a:gd name="connsiteY60" fmla="*/ 33727 h 602911"/>
              <a:gd name="connsiteX61" fmla="*/ 390579 w 390579"/>
              <a:gd name="connsiteY61" fmla="*/ 569184 h 602911"/>
              <a:gd name="connsiteX62" fmla="*/ 356797 w 390579"/>
              <a:gd name="connsiteY62" fmla="*/ 602911 h 602911"/>
              <a:gd name="connsiteX63" fmla="*/ 33782 w 390579"/>
              <a:gd name="connsiteY63" fmla="*/ 602911 h 602911"/>
              <a:gd name="connsiteX64" fmla="*/ 0 w 390579"/>
              <a:gd name="connsiteY64" fmla="*/ 569184 h 602911"/>
              <a:gd name="connsiteX65" fmla="*/ 0 w 390579"/>
              <a:gd name="connsiteY65" fmla="*/ 33727 h 602911"/>
              <a:gd name="connsiteX66" fmla="*/ 33782 w 390579"/>
              <a:gd name="connsiteY66" fmla="*/ 0 h 60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0579" h="602911">
                <a:moveTo>
                  <a:pt x="176602" y="527124"/>
                </a:moveTo>
                <a:lnTo>
                  <a:pt x="213906" y="527124"/>
                </a:lnTo>
                <a:cubicBezTo>
                  <a:pt x="216688" y="527124"/>
                  <a:pt x="218964" y="529523"/>
                  <a:pt x="218964" y="532174"/>
                </a:cubicBezTo>
                <a:lnTo>
                  <a:pt x="218964" y="557427"/>
                </a:lnTo>
                <a:cubicBezTo>
                  <a:pt x="218964" y="560204"/>
                  <a:pt x="216688" y="562477"/>
                  <a:pt x="213906" y="562477"/>
                </a:cubicBezTo>
                <a:lnTo>
                  <a:pt x="176602" y="562477"/>
                </a:lnTo>
                <a:cubicBezTo>
                  <a:pt x="173820" y="562477"/>
                  <a:pt x="171544" y="560204"/>
                  <a:pt x="171544" y="557427"/>
                </a:cubicBezTo>
                <a:lnTo>
                  <a:pt x="171544" y="532174"/>
                </a:lnTo>
                <a:cubicBezTo>
                  <a:pt x="171544" y="529523"/>
                  <a:pt x="173820" y="527124"/>
                  <a:pt x="176602" y="527124"/>
                </a:cubicBezTo>
                <a:close/>
                <a:moveTo>
                  <a:pt x="176627" y="510321"/>
                </a:moveTo>
                <a:cubicBezTo>
                  <a:pt x="164481" y="510321"/>
                  <a:pt x="154612" y="520173"/>
                  <a:pt x="154612" y="532174"/>
                </a:cubicBezTo>
                <a:lnTo>
                  <a:pt x="154612" y="557437"/>
                </a:lnTo>
                <a:cubicBezTo>
                  <a:pt x="154612" y="569563"/>
                  <a:pt x="164481" y="579416"/>
                  <a:pt x="176627" y="579416"/>
                </a:cubicBezTo>
                <a:lnTo>
                  <a:pt x="213952" y="579416"/>
                </a:lnTo>
                <a:cubicBezTo>
                  <a:pt x="226098" y="579416"/>
                  <a:pt x="235967" y="569563"/>
                  <a:pt x="235967" y="557437"/>
                </a:cubicBezTo>
                <a:lnTo>
                  <a:pt x="235967" y="532174"/>
                </a:lnTo>
                <a:cubicBezTo>
                  <a:pt x="235967" y="520173"/>
                  <a:pt x="226098" y="510321"/>
                  <a:pt x="213952" y="510321"/>
                </a:cubicBezTo>
                <a:close/>
                <a:moveTo>
                  <a:pt x="175461" y="223481"/>
                </a:moveTo>
                <a:cubicBezTo>
                  <a:pt x="194343" y="223481"/>
                  <a:pt x="209650" y="238740"/>
                  <a:pt x="209650" y="257564"/>
                </a:cubicBezTo>
                <a:cubicBezTo>
                  <a:pt x="209650" y="276388"/>
                  <a:pt x="194343" y="291647"/>
                  <a:pt x="175461" y="291647"/>
                </a:cubicBezTo>
                <a:cubicBezTo>
                  <a:pt x="156579" y="291647"/>
                  <a:pt x="141272" y="276388"/>
                  <a:pt x="141272" y="257564"/>
                </a:cubicBezTo>
                <a:cubicBezTo>
                  <a:pt x="141272" y="238740"/>
                  <a:pt x="156579" y="223481"/>
                  <a:pt x="175461" y="223481"/>
                </a:cubicBezTo>
                <a:close/>
                <a:moveTo>
                  <a:pt x="98640" y="198212"/>
                </a:moveTo>
                <a:cubicBezTo>
                  <a:pt x="96362" y="198212"/>
                  <a:pt x="94464" y="200106"/>
                  <a:pt x="94464" y="202379"/>
                </a:cubicBezTo>
                <a:lnTo>
                  <a:pt x="94464" y="342677"/>
                </a:lnTo>
                <a:lnTo>
                  <a:pt x="125342" y="315779"/>
                </a:lnTo>
                <a:cubicBezTo>
                  <a:pt x="133695" y="308581"/>
                  <a:pt x="147616" y="307445"/>
                  <a:pt x="156980" y="313254"/>
                </a:cubicBezTo>
                <a:lnTo>
                  <a:pt x="188238" y="332701"/>
                </a:lnTo>
                <a:cubicBezTo>
                  <a:pt x="191149" y="334469"/>
                  <a:pt x="195831" y="333837"/>
                  <a:pt x="198109" y="331312"/>
                </a:cubicBezTo>
                <a:lnTo>
                  <a:pt x="239365" y="286103"/>
                </a:lnTo>
                <a:cubicBezTo>
                  <a:pt x="243414" y="281684"/>
                  <a:pt x="249109" y="279284"/>
                  <a:pt x="254804" y="279663"/>
                </a:cubicBezTo>
                <a:cubicBezTo>
                  <a:pt x="260499" y="279916"/>
                  <a:pt x="265814" y="282946"/>
                  <a:pt x="269357" y="287998"/>
                </a:cubicBezTo>
                <a:lnTo>
                  <a:pt x="296060" y="325377"/>
                </a:lnTo>
                <a:lnTo>
                  <a:pt x="296060" y="202379"/>
                </a:lnTo>
                <a:cubicBezTo>
                  <a:pt x="296060" y="200106"/>
                  <a:pt x="294161" y="198212"/>
                  <a:pt x="291883" y="198212"/>
                </a:cubicBezTo>
                <a:close/>
                <a:moveTo>
                  <a:pt x="98640" y="172956"/>
                </a:moveTo>
                <a:lnTo>
                  <a:pt x="291883" y="172956"/>
                </a:lnTo>
                <a:cubicBezTo>
                  <a:pt x="308208" y="172956"/>
                  <a:pt x="321496" y="186215"/>
                  <a:pt x="321370" y="202379"/>
                </a:cubicBezTo>
                <a:lnTo>
                  <a:pt x="321370" y="382834"/>
                </a:lnTo>
                <a:cubicBezTo>
                  <a:pt x="321370" y="399125"/>
                  <a:pt x="308208" y="412384"/>
                  <a:pt x="291883" y="412384"/>
                </a:cubicBezTo>
                <a:lnTo>
                  <a:pt x="98640" y="412384"/>
                </a:lnTo>
                <a:cubicBezTo>
                  <a:pt x="82315" y="412384"/>
                  <a:pt x="69154" y="399125"/>
                  <a:pt x="69154" y="382834"/>
                </a:cubicBezTo>
                <a:lnTo>
                  <a:pt x="69154" y="202379"/>
                </a:lnTo>
                <a:cubicBezTo>
                  <a:pt x="69154" y="186215"/>
                  <a:pt x="82315" y="172956"/>
                  <a:pt x="98640" y="172956"/>
                </a:cubicBezTo>
                <a:close/>
                <a:moveTo>
                  <a:pt x="48585" y="67832"/>
                </a:moveTo>
                <a:cubicBezTo>
                  <a:pt x="43904" y="67832"/>
                  <a:pt x="40108" y="71622"/>
                  <a:pt x="40108" y="76295"/>
                </a:cubicBezTo>
                <a:lnTo>
                  <a:pt x="40108" y="482152"/>
                </a:lnTo>
                <a:cubicBezTo>
                  <a:pt x="40108" y="486826"/>
                  <a:pt x="43904" y="490615"/>
                  <a:pt x="48585" y="490615"/>
                </a:cubicBezTo>
                <a:lnTo>
                  <a:pt x="342121" y="490615"/>
                </a:lnTo>
                <a:cubicBezTo>
                  <a:pt x="346675" y="490615"/>
                  <a:pt x="350471" y="486826"/>
                  <a:pt x="350471" y="482152"/>
                </a:cubicBezTo>
                <a:lnTo>
                  <a:pt x="350471" y="76295"/>
                </a:lnTo>
                <a:cubicBezTo>
                  <a:pt x="350471" y="71622"/>
                  <a:pt x="346675" y="67832"/>
                  <a:pt x="342121" y="67832"/>
                </a:cubicBezTo>
                <a:close/>
                <a:moveTo>
                  <a:pt x="168024" y="27411"/>
                </a:moveTo>
                <a:cubicBezTo>
                  <a:pt x="163342" y="27411"/>
                  <a:pt x="159547" y="31200"/>
                  <a:pt x="159547" y="35874"/>
                </a:cubicBezTo>
                <a:cubicBezTo>
                  <a:pt x="159547" y="40548"/>
                  <a:pt x="163342" y="44211"/>
                  <a:pt x="168024" y="44211"/>
                </a:cubicBezTo>
                <a:lnTo>
                  <a:pt x="222556" y="44211"/>
                </a:lnTo>
                <a:cubicBezTo>
                  <a:pt x="227237" y="44211"/>
                  <a:pt x="231033" y="40548"/>
                  <a:pt x="231033" y="35874"/>
                </a:cubicBezTo>
                <a:cubicBezTo>
                  <a:pt x="231033" y="31200"/>
                  <a:pt x="227237" y="27411"/>
                  <a:pt x="222556" y="27411"/>
                </a:cubicBezTo>
                <a:close/>
                <a:moveTo>
                  <a:pt x="33782" y="0"/>
                </a:moveTo>
                <a:lnTo>
                  <a:pt x="356797" y="0"/>
                </a:lnTo>
                <a:cubicBezTo>
                  <a:pt x="375396" y="0"/>
                  <a:pt x="390579" y="15158"/>
                  <a:pt x="390579" y="33727"/>
                </a:cubicBezTo>
                <a:lnTo>
                  <a:pt x="390579" y="569184"/>
                </a:lnTo>
                <a:cubicBezTo>
                  <a:pt x="390579" y="587753"/>
                  <a:pt x="375396" y="602911"/>
                  <a:pt x="356797" y="602911"/>
                </a:cubicBezTo>
                <a:lnTo>
                  <a:pt x="33782" y="602911"/>
                </a:lnTo>
                <a:cubicBezTo>
                  <a:pt x="15183" y="602911"/>
                  <a:pt x="0" y="587753"/>
                  <a:pt x="0" y="569184"/>
                </a:cubicBezTo>
                <a:lnTo>
                  <a:pt x="0" y="33727"/>
                </a:lnTo>
                <a:cubicBezTo>
                  <a:pt x="0" y="15158"/>
                  <a:pt x="15183" y="0"/>
                  <a:pt x="33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movie-films_31408">
            <a:extLst>
              <a:ext uri="{FF2B5EF4-FFF2-40B4-BE49-F238E27FC236}">
                <a16:creationId xmlns:a16="http://schemas.microsoft.com/office/drawing/2014/main" id="{B559B48A-68D0-40FE-BD92-BB8D5520FF72}"/>
              </a:ext>
            </a:extLst>
          </p:cNvPr>
          <p:cNvSpPr>
            <a:spLocks noChangeAspect="1"/>
          </p:cNvSpPr>
          <p:nvPr/>
        </p:nvSpPr>
        <p:spPr bwMode="auto">
          <a:xfrm>
            <a:off x="4200456" y="4220696"/>
            <a:ext cx="609685" cy="46881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29" h="4797">
                <a:moveTo>
                  <a:pt x="2216" y="3975"/>
                </a:moveTo>
                <a:cubicBezTo>
                  <a:pt x="2244" y="4020"/>
                  <a:pt x="2274" y="4064"/>
                  <a:pt x="2306" y="4108"/>
                </a:cubicBezTo>
                <a:cubicBezTo>
                  <a:pt x="2226" y="4117"/>
                  <a:pt x="2144" y="4122"/>
                  <a:pt x="2061" y="4122"/>
                </a:cubicBezTo>
                <a:cubicBezTo>
                  <a:pt x="923" y="4122"/>
                  <a:pt x="0" y="3199"/>
                  <a:pt x="0" y="2061"/>
                </a:cubicBezTo>
                <a:cubicBezTo>
                  <a:pt x="0" y="923"/>
                  <a:pt x="923" y="0"/>
                  <a:pt x="2061" y="0"/>
                </a:cubicBezTo>
                <a:cubicBezTo>
                  <a:pt x="2634" y="0"/>
                  <a:pt x="3152" y="234"/>
                  <a:pt x="3526" y="611"/>
                </a:cubicBezTo>
                <a:cubicBezTo>
                  <a:pt x="3478" y="624"/>
                  <a:pt x="3431" y="639"/>
                  <a:pt x="3385" y="655"/>
                </a:cubicBezTo>
                <a:cubicBezTo>
                  <a:pt x="3043" y="337"/>
                  <a:pt x="2584" y="142"/>
                  <a:pt x="2081" y="142"/>
                </a:cubicBezTo>
                <a:cubicBezTo>
                  <a:pt x="1023" y="142"/>
                  <a:pt x="162" y="1003"/>
                  <a:pt x="162" y="2061"/>
                </a:cubicBezTo>
                <a:cubicBezTo>
                  <a:pt x="162" y="3119"/>
                  <a:pt x="1023" y="3980"/>
                  <a:pt x="2081" y="3980"/>
                </a:cubicBezTo>
                <a:cubicBezTo>
                  <a:pt x="2126" y="3980"/>
                  <a:pt x="2171" y="3978"/>
                  <a:pt x="2216" y="3975"/>
                </a:cubicBezTo>
                <a:close/>
                <a:moveTo>
                  <a:pt x="1513" y="1373"/>
                </a:moveTo>
                <a:cubicBezTo>
                  <a:pt x="1527" y="1349"/>
                  <a:pt x="1526" y="1318"/>
                  <a:pt x="1508" y="1295"/>
                </a:cubicBezTo>
                <a:lnTo>
                  <a:pt x="1150" y="812"/>
                </a:lnTo>
                <a:cubicBezTo>
                  <a:pt x="1138" y="796"/>
                  <a:pt x="1121" y="786"/>
                  <a:pt x="1102" y="784"/>
                </a:cubicBezTo>
                <a:cubicBezTo>
                  <a:pt x="1083" y="781"/>
                  <a:pt x="1063" y="787"/>
                  <a:pt x="1048" y="799"/>
                </a:cubicBezTo>
                <a:cubicBezTo>
                  <a:pt x="772" y="1021"/>
                  <a:pt x="581" y="1339"/>
                  <a:pt x="516" y="1688"/>
                </a:cubicBezTo>
                <a:cubicBezTo>
                  <a:pt x="513" y="1707"/>
                  <a:pt x="517" y="1727"/>
                  <a:pt x="528" y="1742"/>
                </a:cubicBezTo>
                <a:cubicBezTo>
                  <a:pt x="539" y="1758"/>
                  <a:pt x="556" y="1769"/>
                  <a:pt x="575" y="1772"/>
                </a:cubicBezTo>
                <a:lnTo>
                  <a:pt x="1170" y="1863"/>
                </a:lnTo>
                <a:cubicBezTo>
                  <a:pt x="1207" y="1869"/>
                  <a:pt x="1243" y="1844"/>
                  <a:pt x="1250" y="1807"/>
                </a:cubicBezTo>
                <a:cubicBezTo>
                  <a:pt x="1284" y="1643"/>
                  <a:pt x="1371" y="1498"/>
                  <a:pt x="1497" y="1392"/>
                </a:cubicBezTo>
                <a:cubicBezTo>
                  <a:pt x="1504" y="1386"/>
                  <a:pt x="1509" y="1380"/>
                  <a:pt x="1513" y="1373"/>
                </a:cubicBezTo>
                <a:close/>
                <a:moveTo>
                  <a:pt x="1224" y="2239"/>
                </a:moveTo>
                <a:cubicBezTo>
                  <a:pt x="1222" y="2231"/>
                  <a:pt x="1220" y="2223"/>
                  <a:pt x="1215" y="2216"/>
                </a:cubicBezTo>
                <a:cubicBezTo>
                  <a:pt x="1202" y="2192"/>
                  <a:pt x="1175" y="2178"/>
                  <a:pt x="1146" y="2181"/>
                </a:cubicBezTo>
                <a:lnTo>
                  <a:pt x="548" y="2250"/>
                </a:lnTo>
                <a:cubicBezTo>
                  <a:pt x="529" y="2252"/>
                  <a:pt x="511" y="2262"/>
                  <a:pt x="500" y="2278"/>
                </a:cubicBezTo>
                <a:cubicBezTo>
                  <a:pt x="488" y="2293"/>
                  <a:pt x="483" y="2313"/>
                  <a:pt x="486" y="2332"/>
                </a:cubicBezTo>
                <a:cubicBezTo>
                  <a:pt x="540" y="2681"/>
                  <a:pt x="721" y="3006"/>
                  <a:pt x="990" y="3237"/>
                </a:cubicBezTo>
                <a:cubicBezTo>
                  <a:pt x="1005" y="3249"/>
                  <a:pt x="1024" y="3255"/>
                  <a:pt x="1043" y="3254"/>
                </a:cubicBezTo>
                <a:cubicBezTo>
                  <a:pt x="1062" y="3252"/>
                  <a:pt x="1080" y="3242"/>
                  <a:pt x="1092" y="3227"/>
                </a:cubicBezTo>
                <a:lnTo>
                  <a:pt x="1468" y="2758"/>
                </a:lnTo>
                <a:cubicBezTo>
                  <a:pt x="1492" y="2729"/>
                  <a:pt x="1488" y="2686"/>
                  <a:pt x="1460" y="2660"/>
                </a:cubicBezTo>
                <a:cubicBezTo>
                  <a:pt x="1335" y="2550"/>
                  <a:pt x="1253" y="2401"/>
                  <a:pt x="1224" y="2239"/>
                </a:cubicBezTo>
                <a:close/>
                <a:moveTo>
                  <a:pt x="1532" y="3585"/>
                </a:moveTo>
                <a:cubicBezTo>
                  <a:pt x="1701" y="3651"/>
                  <a:pt x="1881" y="3684"/>
                  <a:pt x="2062" y="3685"/>
                </a:cubicBezTo>
                <a:cubicBezTo>
                  <a:pt x="1957" y="3448"/>
                  <a:pt x="1892" y="3189"/>
                  <a:pt x="1876" y="2917"/>
                </a:cubicBezTo>
                <a:cubicBezTo>
                  <a:pt x="1858" y="2912"/>
                  <a:pt x="1839" y="2906"/>
                  <a:pt x="1821" y="2900"/>
                </a:cubicBezTo>
                <a:cubicBezTo>
                  <a:pt x="1813" y="2897"/>
                  <a:pt x="1805" y="2895"/>
                  <a:pt x="1797" y="2895"/>
                </a:cubicBezTo>
                <a:cubicBezTo>
                  <a:pt x="1769" y="2895"/>
                  <a:pt x="1743" y="2912"/>
                  <a:pt x="1732" y="2938"/>
                </a:cubicBezTo>
                <a:lnTo>
                  <a:pt x="1493" y="3490"/>
                </a:lnTo>
                <a:cubicBezTo>
                  <a:pt x="1485" y="3508"/>
                  <a:pt x="1485" y="3528"/>
                  <a:pt x="1492" y="3546"/>
                </a:cubicBezTo>
                <a:cubicBezTo>
                  <a:pt x="1500" y="3564"/>
                  <a:pt x="1514" y="3578"/>
                  <a:pt x="1532" y="3585"/>
                </a:cubicBezTo>
                <a:close/>
                <a:moveTo>
                  <a:pt x="2392" y="1209"/>
                </a:moveTo>
                <a:cubicBezTo>
                  <a:pt x="2419" y="1209"/>
                  <a:pt x="2446" y="1193"/>
                  <a:pt x="2457" y="1166"/>
                </a:cubicBezTo>
                <a:lnTo>
                  <a:pt x="2696" y="614"/>
                </a:lnTo>
                <a:cubicBezTo>
                  <a:pt x="2704" y="596"/>
                  <a:pt x="2704" y="576"/>
                  <a:pt x="2696" y="558"/>
                </a:cubicBezTo>
                <a:cubicBezTo>
                  <a:pt x="2689" y="540"/>
                  <a:pt x="2675" y="526"/>
                  <a:pt x="2657" y="519"/>
                </a:cubicBezTo>
                <a:cubicBezTo>
                  <a:pt x="2327" y="391"/>
                  <a:pt x="1955" y="385"/>
                  <a:pt x="1621" y="503"/>
                </a:cubicBezTo>
                <a:cubicBezTo>
                  <a:pt x="1602" y="510"/>
                  <a:pt x="1588" y="523"/>
                  <a:pt x="1580" y="541"/>
                </a:cubicBezTo>
                <a:cubicBezTo>
                  <a:pt x="1572" y="558"/>
                  <a:pt x="1571" y="578"/>
                  <a:pt x="1578" y="596"/>
                </a:cubicBezTo>
                <a:lnTo>
                  <a:pt x="1796" y="1157"/>
                </a:lnTo>
                <a:cubicBezTo>
                  <a:pt x="1810" y="1192"/>
                  <a:pt x="1849" y="1210"/>
                  <a:pt x="1885" y="1198"/>
                </a:cubicBezTo>
                <a:cubicBezTo>
                  <a:pt x="2043" y="1146"/>
                  <a:pt x="2213" y="1148"/>
                  <a:pt x="2368" y="1205"/>
                </a:cubicBezTo>
                <a:cubicBezTo>
                  <a:pt x="2376" y="1208"/>
                  <a:pt x="2384" y="1209"/>
                  <a:pt x="2392" y="1209"/>
                </a:cubicBezTo>
                <a:close/>
                <a:moveTo>
                  <a:pt x="2104" y="1687"/>
                </a:moveTo>
                <a:cubicBezTo>
                  <a:pt x="1905" y="1687"/>
                  <a:pt x="1744" y="1849"/>
                  <a:pt x="1744" y="2048"/>
                </a:cubicBezTo>
                <a:cubicBezTo>
                  <a:pt x="1744" y="2177"/>
                  <a:pt x="1811" y="2290"/>
                  <a:pt x="1913" y="2353"/>
                </a:cubicBezTo>
                <a:cubicBezTo>
                  <a:pt x="1958" y="2117"/>
                  <a:pt x="2041" y="1894"/>
                  <a:pt x="2154" y="1691"/>
                </a:cubicBezTo>
                <a:cubicBezTo>
                  <a:pt x="2138" y="1689"/>
                  <a:pt x="2121" y="1687"/>
                  <a:pt x="2104" y="1687"/>
                </a:cubicBezTo>
                <a:close/>
                <a:moveTo>
                  <a:pt x="6210" y="2684"/>
                </a:moveTo>
                <a:cubicBezTo>
                  <a:pt x="6229" y="3822"/>
                  <a:pt x="5321" y="4760"/>
                  <a:pt x="4183" y="4778"/>
                </a:cubicBezTo>
                <a:cubicBezTo>
                  <a:pt x="3044" y="4797"/>
                  <a:pt x="2107" y="3889"/>
                  <a:pt x="2088" y="2751"/>
                </a:cubicBezTo>
                <a:cubicBezTo>
                  <a:pt x="2069" y="1613"/>
                  <a:pt x="2977" y="675"/>
                  <a:pt x="4115" y="656"/>
                </a:cubicBezTo>
                <a:cubicBezTo>
                  <a:pt x="5254" y="638"/>
                  <a:pt x="6191" y="1545"/>
                  <a:pt x="6210" y="2684"/>
                </a:cubicBezTo>
                <a:close/>
                <a:moveTo>
                  <a:pt x="6088" y="2686"/>
                </a:moveTo>
                <a:cubicBezTo>
                  <a:pt x="6070" y="1628"/>
                  <a:pt x="5196" y="781"/>
                  <a:pt x="4137" y="798"/>
                </a:cubicBezTo>
                <a:cubicBezTo>
                  <a:pt x="3079" y="815"/>
                  <a:pt x="2233" y="1690"/>
                  <a:pt x="2250" y="2748"/>
                </a:cubicBezTo>
                <a:cubicBezTo>
                  <a:pt x="2267" y="3806"/>
                  <a:pt x="3142" y="4653"/>
                  <a:pt x="4200" y="4636"/>
                </a:cubicBezTo>
                <a:cubicBezTo>
                  <a:pt x="5258" y="4618"/>
                  <a:pt x="6105" y="3744"/>
                  <a:pt x="6088" y="2686"/>
                </a:cubicBezTo>
                <a:close/>
                <a:moveTo>
                  <a:pt x="3217" y="1483"/>
                </a:moveTo>
                <a:cubicBezTo>
                  <a:pt x="3206" y="1468"/>
                  <a:pt x="3188" y="1458"/>
                  <a:pt x="3169" y="1456"/>
                </a:cubicBezTo>
                <a:cubicBezTo>
                  <a:pt x="3150" y="1454"/>
                  <a:pt x="3130" y="1460"/>
                  <a:pt x="3116" y="1472"/>
                </a:cubicBezTo>
                <a:cubicBezTo>
                  <a:pt x="2843" y="1698"/>
                  <a:pt x="2658" y="2020"/>
                  <a:pt x="2598" y="2370"/>
                </a:cubicBezTo>
                <a:cubicBezTo>
                  <a:pt x="2595" y="2389"/>
                  <a:pt x="2600" y="2408"/>
                  <a:pt x="2611" y="2424"/>
                </a:cubicBezTo>
                <a:cubicBezTo>
                  <a:pt x="2623" y="2439"/>
                  <a:pt x="2640" y="2449"/>
                  <a:pt x="2659" y="2452"/>
                </a:cubicBezTo>
                <a:lnTo>
                  <a:pt x="3255" y="2534"/>
                </a:lnTo>
                <a:cubicBezTo>
                  <a:pt x="3292" y="2539"/>
                  <a:pt x="3327" y="2513"/>
                  <a:pt x="3334" y="2476"/>
                </a:cubicBezTo>
                <a:cubicBezTo>
                  <a:pt x="3365" y="2312"/>
                  <a:pt x="3450" y="2165"/>
                  <a:pt x="3574" y="2057"/>
                </a:cubicBezTo>
                <a:cubicBezTo>
                  <a:pt x="3580" y="2052"/>
                  <a:pt x="3586" y="2045"/>
                  <a:pt x="3590" y="2038"/>
                </a:cubicBezTo>
                <a:cubicBezTo>
                  <a:pt x="3603" y="2014"/>
                  <a:pt x="3602" y="1983"/>
                  <a:pt x="3584" y="1960"/>
                </a:cubicBezTo>
                <a:lnTo>
                  <a:pt x="3217" y="1483"/>
                </a:lnTo>
                <a:close/>
                <a:moveTo>
                  <a:pt x="3315" y="2909"/>
                </a:moveTo>
                <a:cubicBezTo>
                  <a:pt x="3313" y="2901"/>
                  <a:pt x="3310" y="2893"/>
                  <a:pt x="3306" y="2886"/>
                </a:cubicBezTo>
                <a:cubicBezTo>
                  <a:pt x="3292" y="2862"/>
                  <a:pt x="3265" y="2848"/>
                  <a:pt x="3236" y="2852"/>
                </a:cubicBezTo>
                <a:lnTo>
                  <a:pt x="2639" y="2931"/>
                </a:lnTo>
                <a:cubicBezTo>
                  <a:pt x="2620" y="2934"/>
                  <a:pt x="2603" y="2944"/>
                  <a:pt x="2592" y="2959"/>
                </a:cubicBezTo>
                <a:cubicBezTo>
                  <a:pt x="2580" y="2975"/>
                  <a:pt x="2575" y="2994"/>
                  <a:pt x="2579" y="3013"/>
                </a:cubicBezTo>
                <a:cubicBezTo>
                  <a:pt x="2638" y="3362"/>
                  <a:pt x="2824" y="3684"/>
                  <a:pt x="3098" y="3910"/>
                </a:cubicBezTo>
                <a:cubicBezTo>
                  <a:pt x="3112" y="3923"/>
                  <a:pt x="3132" y="3928"/>
                  <a:pt x="3151" y="3926"/>
                </a:cubicBezTo>
                <a:cubicBezTo>
                  <a:pt x="3170" y="3924"/>
                  <a:pt x="3187" y="3914"/>
                  <a:pt x="3199" y="3899"/>
                </a:cubicBezTo>
                <a:lnTo>
                  <a:pt x="3567" y="3424"/>
                </a:lnTo>
                <a:cubicBezTo>
                  <a:pt x="3591" y="3394"/>
                  <a:pt x="3586" y="3351"/>
                  <a:pt x="3558" y="3326"/>
                </a:cubicBezTo>
                <a:cubicBezTo>
                  <a:pt x="3431" y="3218"/>
                  <a:pt x="3346" y="3071"/>
                  <a:pt x="3315" y="2909"/>
                </a:cubicBezTo>
                <a:close/>
                <a:moveTo>
                  <a:pt x="4495" y="3598"/>
                </a:moveTo>
                <a:cubicBezTo>
                  <a:pt x="4481" y="3563"/>
                  <a:pt x="4441" y="3545"/>
                  <a:pt x="4406" y="3558"/>
                </a:cubicBezTo>
                <a:cubicBezTo>
                  <a:pt x="4248" y="3613"/>
                  <a:pt x="4078" y="3613"/>
                  <a:pt x="3923" y="3560"/>
                </a:cubicBezTo>
                <a:cubicBezTo>
                  <a:pt x="3915" y="3557"/>
                  <a:pt x="3907" y="3556"/>
                  <a:pt x="3899" y="3556"/>
                </a:cubicBezTo>
                <a:cubicBezTo>
                  <a:pt x="3871" y="3556"/>
                  <a:pt x="3845" y="3573"/>
                  <a:pt x="3834" y="3600"/>
                </a:cubicBezTo>
                <a:lnTo>
                  <a:pt x="3604" y="4156"/>
                </a:lnTo>
                <a:cubicBezTo>
                  <a:pt x="3597" y="4173"/>
                  <a:pt x="3597" y="4193"/>
                  <a:pt x="3605" y="4211"/>
                </a:cubicBezTo>
                <a:cubicBezTo>
                  <a:pt x="3613" y="4229"/>
                  <a:pt x="3627" y="4243"/>
                  <a:pt x="3645" y="4249"/>
                </a:cubicBezTo>
                <a:cubicBezTo>
                  <a:pt x="3977" y="4372"/>
                  <a:pt x="4349" y="4372"/>
                  <a:pt x="4681" y="4248"/>
                </a:cubicBezTo>
                <a:cubicBezTo>
                  <a:pt x="4700" y="4242"/>
                  <a:pt x="4714" y="4228"/>
                  <a:pt x="4722" y="4210"/>
                </a:cubicBezTo>
                <a:cubicBezTo>
                  <a:pt x="4730" y="4193"/>
                  <a:pt x="4730" y="4173"/>
                  <a:pt x="4722" y="4155"/>
                </a:cubicBezTo>
                <a:lnTo>
                  <a:pt x="4495" y="3598"/>
                </a:lnTo>
                <a:close/>
                <a:moveTo>
                  <a:pt x="5705" y="2964"/>
                </a:moveTo>
                <a:lnTo>
                  <a:pt x="5110" y="2882"/>
                </a:lnTo>
                <a:cubicBezTo>
                  <a:pt x="5072" y="2877"/>
                  <a:pt x="5037" y="2902"/>
                  <a:pt x="5030" y="2940"/>
                </a:cubicBezTo>
                <a:cubicBezTo>
                  <a:pt x="5000" y="3103"/>
                  <a:pt x="4914" y="3250"/>
                  <a:pt x="4790" y="3358"/>
                </a:cubicBezTo>
                <a:cubicBezTo>
                  <a:pt x="4784" y="3364"/>
                  <a:pt x="4779" y="3370"/>
                  <a:pt x="4775" y="3377"/>
                </a:cubicBezTo>
                <a:cubicBezTo>
                  <a:pt x="4761" y="3401"/>
                  <a:pt x="4763" y="3432"/>
                  <a:pt x="4780" y="3455"/>
                </a:cubicBezTo>
                <a:lnTo>
                  <a:pt x="5147" y="3932"/>
                </a:lnTo>
                <a:cubicBezTo>
                  <a:pt x="5158" y="3948"/>
                  <a:pt x="5176" y="3958"/>
                  <a:pt x="5195" y="3960"/>
                </a:cubicBezTo>
                <a:cubicBezTo>
                  <a:pt x="5214" y="3962"/>
                  <a:pt x="5234" y="3956"/>
                  <a:pt x="5249" y="3944"/>
                </a:cubicBezTo>
                <a:cubicBezTo>
                  <a:pt x="5521" y="3718"/>
                  <a:pt x="5707" y="3396"/>
                  <a:pt x="5766" y="3046"/>
                </a:cubicBezTo>
                <a:cubicBezTo>
                  <a:pt x="5769" y="3027"/>
                  <a:pt x="5764" y="3007"/>
                  <a:pt x="5753" y="2992"/>
                </a:cubicBezTo>
                <a:cubicBezTo>
                  <a:pt x="5742" y="2976"/>
                  <a:pt x="5725" y="2966"/>
                  <a:pt x="5705" y="2964"/>
                </a:cubicBezTo>
                <a:close/>
                <a:moveTo>
                  <a:pt x="5786" y="2402"/>
                </a:moveTo>
                <a:cubicBezTo>
                  <a:pt x="5726" y="2053"/>
                  <a:pt x="5540" y="1731"/>
                  <a:pt x="5267" y="1505"/>
                </a:cubicBezTo>
                <a:cubicBezTo>
                  <a:pt x="5252" y="1493"/>
                  <a:pt x="5233" y="1487"/>
                  <a:pt x="5214" y="1489"/>
                </a:cubicBezTo>
                <a:cubicBezTo>
                  <a:pt x="5195" y="1491"/>
                  <a:pt x="5177" y="1501"/>
                  <a:pt x="5165" y="1516"/>
                </a:cubicBezTo>
                <a:lnTo>
                  <a:pt x="4797" y="1992"/>
                </a:lnTo>
                <a:cubicBezTo>
                  <a:pt x="4773" y="2022"/>
                  <a:pt x="4778" y="2065"/>
                  <a:pt x="4807" y="2089"/>
                </a:cubicBezTo>
                <a:cubicBezTo>
                  <a:pt x="4933" y="2198"/>
                  <a:pt x="5018" y="2345"/>
                  <a:pt x="5049" y="2506"/>
                </a:cubicBezTo>
                <a:cubicBezTo>
                  <a:pt x="5051" y="2515"/>
                  <a:pt x="5054" y="2523"/>
                  <a:pt x="5058" y="2529"/>
                </a:cubicBezTo>
                <a:cubicBezTo>
                  <a:pt x="5072" y="2553"/>
                  <a:pt x="5100" y="2567"/>
                  <a:pt x="5129" y="2563"/>
                </a:cubicBezTo>
                <a:lnTo>
                  <a:pt x="5725" y="2484"/>
                </a:lnTo>
                <a:cubicBezTo>
                  <a:pt x="5744" y="2482"/>
                  <a:pt x="5761" y="2472"/>
                  <a:pt x="5773" y="2456"/>
                </a:cubicBezTo>
                <a:cubicBezTo>
                  <a:pt x="5784" y="2441"/>
                  <a:pt x="5789" y="2421"/>
                  <a:pt x="5786" y="2402"/>
                </a:cubicBezTo>
                <a:close/>
                <a:moveTo>
                  <a:pt x="4719" y="1166"/>
                </a:moveTo>
                <a:cubicBezTo>
                  <a:pt x="4387" y="1043"/>
                  <a:pt x="4016" y="1043"/>
                  <a:pt x="3683" y="1167"/>
                </a:cubicBezTo>
                <a:cubicBezTo>
                  <a:pt x="3665" y="1174"/>
                  <a:pt x="3650" y="1187"/>
                  <a:pt x="3643" y="1205"/>
                </a:cubicBezTo>
                <a:cubicBezTo>
                  <a:pt x="3635" y="1223"/>
                  <a:pt x="3635" y="1243"/>
                  <a:pt x="3642" y="1261"/>
                </a:cubicBezTo>
                <a:lnTo>
                  <a:pt x="3869" y="1817"/>
                </a:lnTo>
                <a:cubicBezTo>
                  <a:pt x="3884" y="1852"/>
                  <a:pt x="3923" y="1870"/>
                  <a:pt x="3959" y="1858"/>
                </a:cubicBezTo>
                <a:cubicBezTo>
                  <a:pt x="4116" y="1802"/>
                  <a:pt x="4286" y="1802"/>
                  <a:pt x="4441" y="1856"/>
                </a:cubicBezTo>
                <a:cubicBezTo>
                  <a:pt x="4449" y="1859"/>
                  <a:pt x="4458" y="1860"/>
                  <a:pt x="4466" y="1860"/>
                </a:cubicBezTo>
                <a:cubicBezTo>
                  <a:pt x="4493" y="1859"/>
                  <a:pt x="4519" y="1843"/>
                  <a:pt x="4530" y="1816"/>
                </a:cubicBezTo>
                <a:lnTo>
                  <a:pt x="4760" y="1260"/>
                </a:lnTo>
                <a:cubicBezTo>
                  <a:pt x="4768" y="1242"/>
                  <a:pt x="4767" y="1222"/>
                  <a:pt x="4760" y="1204"/>
                </a:cubicBezTo>
                <a:cubicBezTo>
                  <a:pt x="4752" y="1187"/>
                  <a:pt x="4737" y="1173"/>
                  <a:pt x="4719" y="1166"/>
                </a:cubicBezTo>
                <a:close/>
                <a:moveTo>
                  <a:pt x="4198" y="3064"/>
                </a:moveTo>
                <a:cubicBezTo>
                  <a:pt x="4397" y="3061"/>
                  <a:pt x="4556" y="2897"/>
                  <a:pt x="4553" y="2698"/>
                </a:cubicBezTo>
                <a:cubicBezTo>
                  <a:pt x="4550" y="2498"/>
                  <a:pt x="4385" y="2339"/>
                  <a:pt x="4186" y="2343"/>
                </a:cubicBezTo>
                <a:cubicBezTo>
                  <a:pt x="3987" y="2346"/>
                  <a:pt x="3828" y="2510"/>
                  <a:pt x="3831" y="2709"/>
                </a:cubicBezTo>
                <a:cubicBezTo>
                  <a:pt x="3834" y="2909"/>
                  <a:pt x="3999" y="3067"/>
                  <a:pt x="4198" y="3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data-storage_359032">
            <a:extLst>
              <a:ext uri="{FF2B5EF4-FFF2-40B4-BE49-F238E27FC236}">
                <a16:creationId xmlns:a16="http://schemas.microsoft.com/office/drawing/2014/main" id="{57E835AA-EE6A-474F-9705-8801023C1281}"/>
              </a:ext>
            </a:extLst>
          </p:cNvPr>
          <p:cNvSpPr>
            <a:spLocks noChangeAspect="1"/>
          </p:cNvSpPr>
          <p:nvPr/>
        </p:nvSpPr>
        <p:spPr bwMode="auto">
          <a:xfrm>
            <a:off x="10633396" y="4220696"/>
            <a:ext cx="529177" cy="445107"/>
          </a:xfrm>
          <a:custGeom>
            <a:avLst/>
            <a:gdLst>
              <a:gd name="connsiteX0" fmla="*/ 0 w 607639"/>
              <a:gd name="connsiteY0" fmla="*/ 381265 h 511105"/>
              <a:gd name="connsiteX1" fmla="*/ 44043 w 607639"/>
              <a:gd name="connsiteY1" fmla="*/ 381265 h 511105"/>
              <a:gd name="connsiteX2" fmla="*/ 110153 w 607639"/>
              <a:gd name="connsiteY2" fmla="*/ 447289 h 511105"/>
              <a:gd name="connsiteX3" fmla="*/ 110153 w 607639"/>
              <a:gd name="connsiteY3" fmla="*/ 491276 h 511105"/>
              <a:gd name="connsiteX4" fmla="*/ 0 w 607639"/>
              <a:gd name="connsiteY4" fmla="*/ 381265 h 511105"/>
              <a:gd name="connsiteX5" fmla="*/ 34436 w 607639"/>
              <a:gd name="connsiteY5" fmla="*/ 253894 h 511105"/>
              <a:gd name="connsiteX6" fmla="*/ 153833 w 607639"/>
              <a:gd name="connsiteY6" fmla="*/ 297616 h 511105"/>
              <a:gd name="connsiteX7" fmla="*/ 147779 w 607639"/>
              <a:gd name="connsiteY7" fmla="*/ 304281 h 511105"/>
              <a:gd name="connsiteX8" fmla="*/ 114479 w 607639"/>
              <a:gd name="connsiteY8" fmla="*/ 370397 h 511105"/>
              <a:gd name="connsiteX9" fmla="*/ 75927 w 607639"/>
              <a:gd name="connsiteY9" fmla="*/ 354135 h 511105"/>
              <a:gd name="connsiteX10" fmla="*/ 34436 w 607639"/>
              <a:gd name="connsiteY10" fmla="*/ 300815 h 511105"/>
              <a:gd name="connsiteX11" fmla="*/ 392346 w 607639"/>
              <a:gd name="connsiteY11" fmla="*/ 173732 h 511105"/>
              <a:gd name="connsiteX12" fmla="*/ 522999 w 607639"/>
              <a:gd name="connsiteY12" fmla="*/ 297981 h 511105"/>
              <a:gd name="connsiteX13" fmla="*/ 523711 w 607639"/>
              <a:gd name="connsiteY13" fmla="*/ 313267 h 511105"/>
              <a:gd name="connsiteX14" fmla="*/ 538307 w 607639"/>
              <a:gd name="connsiteY14" fmla="*/ 317889 h 511105"/>
              <a:gd name="connsiteX15" fmla="*/ 607639 w 607639"/>
              <a:gd name="connsiteY15" fmla="*/ 412186 h 511105"/>
              <a:gd name="connsiteX16" fmla="*/ 508581 w 607639"/>
              <a:gd name="connsiteY16" fmla="*/ 511105 h 511105"/>
              <a:gd name="connsiteX17" fmla="*/ 263027 w 607639"/>
              <a:gd name="connsiteY17" fmla="*/ 511105 h 511105"/>
              <a:gd name="connsiteX18" fmla="*/ 154891 w 607639"/>
              <a:gd name="connsiteY18" fmla="*/ 403121 h 511105"/>
              <a:gd name="connsiteX19" fmla="*/ 245850 w 607639"/>
              <a:gd name="connsiteY19" fmla="*/ 296647 h 511105"/>
              <a:gd name="connsiteX20" fmla="*/ 260980 w 607639"/>
              <a:gd name="connsiteY20" fmla="*/ 294159 h 511105"/>
              <a:gd name="connsiteX21" fmla="*/ 264006 w 607639"/>
              <a:gd name="connsiteY21" fmla="*/ 279139 h 511105"/>
              <a:gd name="connsiteX22" fmla="*/ 392346 w 607639"/>
              <a:gd name="connsiteY22" fmla="*/ 173732 h 511105"/>
              <a:gd name="connsiteX23" fmla="*/ 34436 w 607639"/>
              <a:gd name="connsiteY23" fmla="*/ 139296 h 511105"/>
              <a:gd name="connsiteX24" fmla="*/ 60690 w 607639"/>
              <a:gd name="connsiteY24" fmla="*/ 157072 h 511105"/>
              <a:gd name="connsiteX25" fmla="*/ 191871 w 607639"/>
              <a:gd name="connsiteY25" fmla="*/ 187291 h 511105"/>
              <a:gd name="connsiteX26" fmla="*/ 272947 w 607639"/>
              <a:gd name="connsiteY26" fmla="*/ 176892 h 511105"/>
              <a:gd name="connsiteX27" fmla="*/ 224889 w 607639"/>
              <a:gd name="connsiteY27" fmla="*/ 253951 h 511105"/>
              <a:gd name="connsiteX28" fmla="*/ 191871 w 607639"/>
              <a:gd name="connsiteY28" fmla="*/ 255729 h 511105"/>
              <a:gd name="connsiteX29" fmla="*/ 75908 w 607639"/>
              <a:gd name="connsiteY29" fmla="*/ 228621 h 511105"/>
              <a:gd name="connsiteX30" fmla="*/ 34436 w 607639"/>
              <a:gd name="connsiteY30" fmla="*/ 175292 h 511105"/>
              <a:gd name="connsiteX31" fmla="*/ 34436 w 607639"/>
              <a:gd name="connsiteY31" fmla="*/ 172804 h 511105"/>
              <a:gd name="connsiteX32" fmla="*/ 389239 w 607639"/>
              <a:gd name="connsiteY32" fmla="*/ 22016 h 511105"/>
              <a:gd name="connsiteX33" fmla="*/ 499321 w 607639"/>
              <a:gd name="connsiteY33" fmla="*/ 131957 h 511105"/>
              <a:gd name="connsiteX34" fmla="*/ 455270 w 607639"/>
              <a:gd name="connsiteY34" fmla="*/ 131957 h 511105"/>
              <a:gd name="connsiteX35" fmla="*/ 389239 w 607639"/>
              <a:gd name="connsiteY35" fmla="*/ 66010 h 511105"/>
              <a:gd name="connsiteX36" fmla="*/ 191938 w 607639"/>
              <a:gd name="connsiteY36" fmla="*/ 0 h 511105"/>
              <a:gd name="connsiteX37" fmla="*/ 340408 w 607639"/>
              <a:gd name="connsiteY37" fmla="*/ 71659 h 511105"/>
              <a:gd name="connsiteX38" fmla="*/ 191938 w 607639"/>
              <a:gd name="connsiteY38" fmla="*/ 143318 h 511105"/>
              <a:gd name="connsiteX39" fmla="*/ 43468 w 607639"/>
              <a:gd name="connsiteY39" fmla="*/ 71659 h 511105"/>
              <a:gd name="connsiteX40" fmla="*/ 191938 w 607639"/>
              <a:gd name="connsiteY40" fmla="*/ 0 h 51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511105">
                <a:moveTo>
                  <a:pt x="0" y="381265"/>
                </a:moveTo>
                <a:lnTo>
                  <a:pt x="44043" y="381265"/>
                </a:lnTo>
                <a:cubicBezTo>
                  <a:pt x="44043" y="417698"/>
                  <a:pt x="73673" y="447289"/>
                  <a:pt x="110153" y="447289"/>
                </a:cubicBezTo>
                <a:lnTo>
                  <a:pt x="110153" y="491276"/>
                </a:lnTo>
                <a:cubicBezTo>
                  <a:pt x="49382" y="491276"/>
                  <a:pt x="0" y="441958"/>
                  <a:pt x="0" y="381265"/>
                </a:cubicBezTo>
                <a:close/>
                <a:moveTo>
                  <a:pt x="34436" y="253894"/>
                </a:moveTo>
                <a:cubicBezTo>
                  <a:pt x="63640" y="276288"/>
                  <a:pt x="105487" y="292106"/>
                  <a:pt x="153833" y="297616"/>
                </a:cubicBezTo>
                <a:cubicBezTo>
                  <a:pt x="151785" y="299838"/>
                  <a:pt x="149737" y="301970"/>
                  <a:pt x="147779" y="304281"/>
                </a:cubicBezTo>
                <a:cubicBezTo>
                  <a:pt x="131218" y="323387"/>
                  <a:pt x="119910" y="346225"/>
                  <a:pt x="114479" y="370397"/>
                </a:cubicBezTo>
                <a:cubicBezTo>
                  <a:pt x="100412" y="366131"/>
                  <a:pt x="87412" y="360711"/>
                  <a:pt x="75927" y="354135"/>
                </a:cubicBezTo>
                <a:cubicBezTo>
                  <a:pt x="49572" y="339116"/>
                  <a:pt x="34436" y="319655"/>
                  <a:pt x="34436" y="300815"/>
                </a:cubicBezTo>
                <a:close/>
                <a:moveTo>
                  <a:pt x="392346" y="173732"/>
                </a:moveTo>
                <a:cubicBezTo>
                  <a:pt x="462211" y="173732"/>
                  <a:pt x="519617" y="228302"/>
                  <a:pt x="522999" y="297981"/>
                </a:cubicBezTo>
                <a:lnTo>
                  <a:pt x="523711" y="313267"/>
                </a:lnTo>
                <a:lnTo>
                  <a:pt x="538307" y="317889"/>
                </a:lnTo>
                <a:cubicBezTo>
                  <a:pt x="579159" y="330865"/>
                  <a:pt x="607639" y="369615"/>
                  <a:pt x="607639" y="412186"/>
                </a:cubicBezTo>
                <a:cubicBezTo>
                  <a:pt x="607639" y="466756"/>
                  <a:pt x="563228" y="511105"/>
                  <a:pt x="508581" y="511105"/>
                </a:cubicBezTo>
                <a:lnTo>
                  <a:pt x="263027" y="511105"/>
                </a:lnTo>
                <a:cubicBezTo>
                  <a:pt x="203397" y="511105"/>
                  <a:pt x="154891" y="462668"/>
                  <a:pt x="154891" y="403121"/>
                </a:cubicBezTo>
                <a:cubicBezTo>
                  <a:pt x="154891" y="350773"/>
                  <a:pt x="194051" y="305002"/>
                  <a:pt x="245850" y="296647"/>
                </a:cubicBezTo>
                <a:lnTo>
                  <a:pt x="260980" y="294159"/>
                </a:lnTo>
                <a:lnTo>
                  <a:pt x="264006" y="279139"/>
                </a:lnTo>
                <a:cubicBezTo>
                  <a:pt x="276021" y="218081"/>
                  <a:pt x="329956" y="173732"/>
                  <a:pt x="392346" y="173732"/>
                </a:cubicBezTo>
                <a:close/>
                <a:moveTo>
                  <a:pt x="34436" y="139296"/>
                </a:moveTo>
                <a:cubicBezTo>
                  <a:pt x="42001" y="145695"/>
                  <a:pt x="50811" y="151650"/>
                  <a:pt x="60690" y="157072"/>
                </a:cubicBezTo>
                <a:cubicBezTo>
                  <a:pt x="96111" y="176537"/>
                  <a:pt x="142656" y="187291"/>
                  <a:pt x="191871" y="187291"/>
                </a:cubicBezTo>
                <a:cubicBezTo>
                  <a:pt x="220350" y="187291"/>
                  <a:pt x="247850" y="183647"/>
                  <a:pt x="272947" y="176892"/>
                </a:cubicBezTo>
                <a:cubicBezTo>
                  <a:pt x="250787" y="197512"/>
                  <a:pt x="233966" y="223910"/>
                  <a:pt x="224889" y="253951"/>
                </a:cubicBezTo>
                <a:cubicBezTo>
                  <a:pt x="214120" y="255107"/>
                  <a:pt x="203085" y="255729"/>
                  <a:pt x="191871" y="255729"/>
                </a:cubicBezTo>
                <a:cubicBezTo>
                  <a:pt x="147729" y="255729"/>
                  <a:pt x="106523" y="246130"/>
                  <a:pt x="75908" y="228621"/>
                </a:cubicBezTo>
                <a:cubicBezTo>
                  <a:pt x="49565" y="213600"/>
                  <a:pt x="34436" y="194135"/>
                  <a:pt x="34436" y="175292"/>
                </a:cubicBezTo>
                <a:lnTo>
                  <a:pt x="34436" y="172804"/>
                </a:lnTo>
                <a:close/>
                <a:moveTo>
                  <a:pt x="389239" y="22016"/>
                </a:moveTo>
                <a:cubicBezTo>
                  <a:pt x="449931" y="22016"/>
                  <a:pt x="499321" y="71343"/>
                  <a:pt x="499321" y="131957"/>
                </a:cubicBezTo>
                <a:lnTo>
                  <a:pt x="455270" y="131957"/>
                </a:lnTo>
                <a:cubicBezTo>
                  <a:pt x="455270" y="95606"/>
                  <a:pt x="425636" y="66010"/>
                  <a:pt x="389239" y="66010"/>
                </a:cubicBezTo>
                <a:close/>
                <a:moveTo>
                  <a:pt x="191938" y="0"/>
                </a:moveTo>
                <a:cubicBezTo>
                  <a:pt x="273936" y="0"/>
                  <a:pt x="340408" y="32083"/>
                  <a:pt x="340408" y="71659"/>
                </a:cubicBezTo>
                <a:cubicBezTo>
                  <a:pt x="340408" y="111235"/>
                  <a:pt x="273936" y="143318"/>
                  <a:pt x="191938" y="143318"/>
                </a:cubicBezTo>
                <a:cubicBezTo>
                  <a:pt x="109940" y="143318"/>
                  <a:pt x="43468" y="111235"/>
                  <a:pt x="43468" y="71659"/>
                </a:cubicBezTo>
                <a:cubicBezTo>
                  <a:pt x="43468" y="32083"/>
                  <a:pt x="109940" y="0"/>
                  <a:pt x="1919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C355A90-44C7-4FD6-9D88-0FC9D29BB8AD}"/>
              </a:ext>
            </a:extLst>
          </p:cNvPr>
          <p:cNvSpPr txBox="1"/>
          <p:nvPr/>
        </p:nvSpPr>
        <p:spPr>
          <a:xfrm>
            <a:off x="10339747" y="506682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汉仪旗黑-50S" panose="00020600040101010101" pitchFamily="18" charset="-122"/>
                <a:ea typeface="汉仪旗黑-50S" panose="00020600040101010101" pitchFamily="18" charset="-122"/>
              </a:rPr>
              <a:t>存储查询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F1FDCDB-E6AE-47EE-9301-59AC67A76A1B}"/>
              </a:ext>
            </a:extLst>
          </p:cNvPr>
          <p:cNvSpPr txBox="1"/>
          <p:nvPr/>
        </p:nvSpPr>
        <p:spPr>
          <a:xfrm>
            <a:off x="10293409" y="5505527"/>
            <a:ext cx="144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汉仪旗黑-40S" panose="00020600040101010101" pitchFamily="18" charset="-122"/>
                <a:ea typeface="汉仪旗黑-40S" panose="00020600040101010101" pitchFamily="18" charset="-122"/>
              </a:rPr>
              <a:t>实现板书授课内存的存储和查询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0B7BC3-6BD2-4D29-8CA1-A60DFD5F740A}"/>
              </a:ext>
            </a:extLst>
          </p:cNvPr>
          <p:cNvSpPr txBox="1"/>
          <p:nvPr/>
        </p:nvSpPr>
        <p:spPr>
          <a:xfrm>
            <a:off x="8093414" y="50616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汉仪旗黑-50S" panose="00020600040101010101" pitchFamily="18" charset="-122"/>
                <a:ea typeface="汉仪旗黑-50S" panose="00020600040101010101" pitchFamily="18" charset="-122"/>
              </a:rPr>
              <a:t>无尘环保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DD74D6B-1071-4DFB-B793-FBD92977ACBC}"/>
              </a:ext>
            </a:extLst>
          </p:cNvPr>
          <p:cNvSpPr txBox="1"/>
          <p:nvPr/>
        </p:nvSpPr>
        <p:spPr>
          <a:xfrm>
            <a:off x="8065125" y="5505528"/>
            <a:ext cx="144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汉仪旗黑-40S" panose="00020600040101010101" pitchFamily="18" charset="-122"/>
                <a:ea typeface="汉仪旗黑-40S" panose="00020600040101010101" pitchFamily="18" charset="-122"/>
              </a:rPr>
              <a:t>无尘书写，告别粉尘污染，保护健康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C8515DAB-773C-42FA-A7AF-552F5FEE8E6D}"/>
              </a:ext>
            </a:extLst>
          </p:cNvPr>
          <p:cNvSpPr/>
          <p:nvPr/>
        </p:nvSpPr>
        <p:spPr>
          <a:xfrm>
            <a:off x="8197412" y="4033677"/>
            <a:ext cx="900000" cy="90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fresh-buttons_16498">
            <a:extLst>
              <a:ext uri="{FF2B5EF4-FFF2-40B4-BE49-F238E27FC236}">
                <a16:creationId xmlns:a16="http://schemas.microsoft.com/office/drawing/2014/main" id="{15FF0E30-4BA3-4D17-8814-5618492DA5DC}"/>
              </a:ext>
            </a:extLst>
          </p:cNvPr>
          <p:cNvSpPr>
            <a:spLocks noChangeAspect="1"/>
          </p:cNvSpPr>
          <p:nvPr/>
        </p:nvSpPr>
        <p:spPr bwMode="auto">
          <a:xfrm>
            <a:off x="8353859" y="4224367"/>
            <a:ext cx="559950" cy="509982"/>
          </a:xfrm>
          <a:custGeom>
            <a:avLst/>
            <a:gdLst>
              <a:gd name="T0" fmla="*/ 2080 w 3780"/>
              <a:gd name="T1" fmla="*/ 1576 h 3448"/>
              <a:gd name="T2" fmla="*/ 2189 w 3780"/>
              <a:gd name="T3" fmla="*/ 1331 h 3448"/>
              <a:gd name="T4" fmla="*/ 2118 w 3780"/>
              <a:gd name="T5" fmla="*/ 1111 h 3448"/>
              <a:gd name="T6" fmla="*/ 70 w 3780"/>
              <a:gd name="T7" fmla="*/ 1853 h 3448"/>
              <a:gd name="T8" fmla="*/ 40 w 3780"/>
              <a:gd name="T9" fmla="*/ 1854 h 3448"/>
              <a:gd name="T10" fmla="*/ 367 w 3780"/>
              <a:gd name="T11" fmla="*/ 627 h 3448"/>
              <a:gd name="T12" fmla="*/ 599 w 3780"/>
              <a:gd name="T13" fmla="*/ 452 h 3448"/>
              <a:gd name="T14" fmla="*/ 2296 w 3780"/>
              <a:gd name="T15" fmla="*/ 487 h 3448"/>
              <a:gd name="T16" fmla="*/ 2453 w 3780"/>
              <a:gd name="T17" fmla="*/ 417 h 3448"/>
              <a:gd name="T18" fmla="*/ 2513 w 3780"/>
              <a:gd name="T19" fmla="*/ 135 h 3448"/>
              <a:gd name="T20" fmla="*/ 2618 w 3780"/>
              <a:gd name="T21" fmla="*/ 117 h 3448"/>
              <a:gd name="T22" fmla="*/ 3323 w 3780"/>
              <a:gd name="T23" fmla="*/ 1284 h 3448"/>
              <a:gd name="T24" fmla="*/ 3256 w 3780"/>
              <a:gd name="T25" fmla="*/ 1439 h 3448"/>
              <a:gd name="T26" fmla="*/ 2158 w 3780"/>
              <a:gd name="T27" fmla="*/ 1676 h 3448"/>
              <a:gd name="T28" fmla="*/ 2080 w 3780"/>
              <a:gd name="T29" fmla="*/ 1576 h 3448"/>
              <a:gd name="T30" fmla="*/ 3178 w 3780"/>
              <a:gd name="T31" fmla="*/ 3024 h 3448"/>
              <a:gd name="T32" fmla="*/ 1480 w 3780"/>
              <a:gd name="T33" fmla="*/ 2989 h 3448"/>
              <a:gd name="T34" fmla="*/ 1307 w 3780"/>
              <a:gd name="T35" fmla="*/ 3055 h 3448"/>
              <a:gd name="T36" fmla="*/ 1234 w 3780"/>
              <a:gd name="T37" fmla="*/ 3268 h 3448"/>
              <a:gd name="T38" fmla="*/ 1120 w 3780"/>
              <a:gd name="T39" fmla="*/ 3277 h 3448"/>
              <a:gd name="T40" fmla="*/ 556 w 3780"/>
              <a:gd name="T41" fmla="*/ 2204 h 3448"/>
              <a:gd name="T42" fmla="*/ 628 w 3780"/>
              <a:gd name="T43" fmla="*/ 2033 h 3448"/>
              <a:gd name="T44" fmla="*/ 1559 w 3780"/>
              <a:gd name="T45" fmla="*/ 1749 h 3448"/>
              <a:gd name="T46" fmla="*/ 1659 w 3780"/>
              <a:gd name="T47" fmla="*/ 1847 h 3448"/>
              <a:gd name="T48" fmla="*/ 1578 w 3780"/>
              <a:gd name="T49" fmla="*/ 2142 h 3448"/>
              <a:gd name="T50" fmla="*/ 1660 w 3780"/>
              <a:gd name="T51" fmla="*/ 2363 h 3448"/>
              <a:gd name="T52" fmla="*/ 3724 w 3780"/>
              <a:gd name="T53" fmla="*/ 1608 h 3448"/>
              <a:gd name="T54" fmla="*/ 3750 w 3780"/>
              <a:gd name="T55" fmla="*/ 1607 h 3448"/>
              <a:gd name="T56" fmla="*/ 3409 w 3780"/>
              <a:gd name="T57" fmla="*/ 2850 h 3448"/>
              <a:gd name="T58" fmla="*/ 3178 w 3780"/>
              <a:gd name="T59" fmla="*/ 3024 h 3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80" h="3448">
                <a:moveTo>
                  <a:pt x="2080" y="1576"/>
                </a:moveTo>
                <a:cubicBezTo>
                  <a:pt x="2114" y="1505"/>
                  <a:pt x="2156" y="1413"/>
                  <a:pt x="2189" y="1331"/>
                </a:cubicBezTo>
                <a:cubicBezTo>
                  <a:pt x="2219" y="1257"/>
                  <a:pt x="2185" y="1155"/>
                  <a:pt x="2118" y="1111"/>
                </a:cubicBezTo>
                <a:cubicBezTo>
                  <a:pt x="1689" y="825"/>
                  <a:pt x="234" y="0"/>
                  <a:pt x="70" y="1853"/>
                </a:cubicBezTo>
                <a:cubicBezTo>
                  <a:pt x="62" y="1932"/>
                  <a:pt x="48" y="1933"/>
                  <a:pt x="40" y="1854"/>
                </a:cubicBezTo>
                <a:cubicBezTo>
                  <a:pt x="13" y="1575"/>
                  <a:pt x="0" y="959"/>
                  <a:pt x="367" y="627"/>
                </a:cubicBezTo>
                <a:cubicBezTo>
                  <a:pt x="427" y="573"/>
                  <a:pt x="532" y="496"/>
                  <a:pt x="599" y="452"/>
                </a:cubicBezTo>
                <a:cubicBezTo>
                  <a:pt x="837" y="296"/>
                  <a:pt x="1436" y="28"/>
                  <a:pt x="2296" y="487"/>
                </a:cubicBezTo>
                <a:cubicBezTo>
                  <a:pt x="2367" y="525"/>
                  <a:pt x="2436" y="495"/>
                  <a:pt x="2453" y="417"/>
                </a:cubicBezTo>
                <a:lnTo>
                  <a:pt x="2513" y="135"/>
                </a:lnTo>
                <a:cubicBezTo>
                  <a:pt x="2529" y="56"/>
                  <a:pt x="2576" y="48"/>
                  <a:pt x="2618" y="117"/>
                </a:cubicBezTo>
                <a:lnTo>
                  <a:pt x="3323" y="1284"/>
                </a:lnTo>
                <a:cubicBezTo>
                  <a:pt x="3365" y="1353"/>
                  <a:pt x="3335" y="1422"/>
                  <a:pt x="3256" y="1439"/>
                </a:cubicBezTo>
                <a:lnTo>
                  <a:pt x="2158" y="1676"/>
                </a:lnTo>
                <a:cubicBezTo>
                  <a:pt x="2080" y="1693"/>
                  <a:pt x="2046" y="1649"/>
                  <a:pt x="2080" y="1576"/>
                </a:cubicBezTo>
                <a:close/>
                <a:moveTo>
                  <a:pt x="3178" y="3024"/>
                </a:moveTo>
                <a:cubicBezTo>
                  <a:pt x="2940" y="3180"/>
                  <a:pt x="2341" y="3448"/>
                  <a:pt x="1480" y="2989"/>
                </a:cubicBezTo>
                <a:cubicBezTo>
                  <a:pt x="1410" y="2952"/>
                  <a:pt x="1333" y="2979"/>
                  <a:pt x="1307" y="3055"/>
                </a:cubicBezTo>
                <a:lnTo>
                  <a:pt x="1234" y="3268"/>
                </a:lnTo>
                <a:cubicBezTo>
                  <a:pt x="1208" y="3344"/>
                  <a:pt x="1157" y="3348"/>
                  <a:pt x="1120" y="3277"/>
                </a:cubicBezTo>
                <a:lnTo>
                  <a:pt x="556" y="2204"/>
                </a:lnTo>
                <a:cubicBezTo>
                  <a:pt x="519" y="2133"/>
                  <a:pt x="551" y="2057"/>
                  <a:pt x="628" y="2033"/>
                </a:cubicBezTo>
                <a:lnTo>
                  <a:pt x="1559" y="1749"/>
                </a:lnTo>
                <a:cubicBezTo>
                  <a:pt x="1635" y="1726"/>
                  <a:pt x="1680" y="1769"/>
                  <a:pt x="1659" y="1847"/>
                </a:cubicBezTo>
                <a:cubicBezTo>
                  <a:pt x="1635" y="1933"/>
                  <a:pt x="1604" y="2046"/>
                  <a:pt x="1578" y="2142"/>
                </a:cubicBezTo>
                <a:cubicBezTo>
                  <a:pt x="1557" y="2220"/>
                  <a:pt x="1593" y="2320"/>
                  <a:pt x="1660" y="2363"/>
                </a:cubicBezTo>
                <a:cubicBezTo>
                  <a:pt x="2094" y="2640"/>
                  <a:pt x="3564" y="3434"/>
                  <a:pt x="3724" y="1608"/>
                </a:cubicBezTo>
                <a:cubicBezTo>
                  <a:pt x="3731" y="1528"/>
                  <a:pt x="3744" y="1528"/>
                  <a:pt x="3750" y="1607"/>
                </a:cubicBezTo>
                <a:cubicBezTo>
                  <a:pt x="3774" y="1889"/>
                  <a:pt x="3780" y="2516"/>
                  <a:pt x="3409" y="2850"/>
                </a:cubicBezTo>
                <a:cubicBezTo>
                  <a:pt x="3350" y="2904"/>
                  <a:pt x="3245" y="2981"/>
                  <a:pt x="3178" y="3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1553" t="3959" r="1958"/>
          <a:stretch/>
        </p:blipFill>
        <p:spPr>
          <a:xfrm>
            <a:off x="5889194" y="1629439"/>
            <a:ext cx="6035014" cy="21351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00645" y="90375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左右推拉黑板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6F7C395-F04E-4B0D-A6ED-EF121ECCC67C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334CA5-A670-4DC8-9087-71CF625D8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8" y="965959"/>
            <a:ext cx="5496112" cy="344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4329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hoto-on-phone-screen_77060">
            <a:extLst>
              <a:ext uri="{FF2B5EF4-FFF2-40B4-BE49-F238E27FC236}">
                <a16:creationId xmlns:a16="http://schemas.microsoft.com/office/drawing/2014/main" id="{4CEA0027-6DB7-4EE5-915A-25D46C56F2B4}"/>
              </a:ext>
            </a:extLst>
          </p:cNvPr>
          <p:cNvSpPr>
            <a:spLocks noChangeAspect="1"/>
          </p:cNvSpPr>
          <p:nvPr/>
        </p:nvSpPr>
        <p:spPr bwMode="auto">
          <a:xfrm>
            <a:off x="6447058" y="4222584"/>
            <a:ext cx="338283" cy="522185"/>
          </a:xfrm>
          <a:custGeom>
            <a:avLst/>
            <a:gdLst>
              <a:gd name="connsiteX0" fmla="*/ 176602 w 390579"/>
              <a:gd name="connsiteY0" fmla="*/ 527124 h 602911"/>
              <a:gd name="connsiteX1" fmla="*/ 213906 w 390579"/>
              <a:gd name="connsiteY1" fmla="*/ 527124 h 602911"/>
              <a:gd name="connsiteX2" fmla="*/ 218964 w 390579"/>
              <a:gd name="connsiteY2" fmla="*/ 532174 h 602911"/>
              <a:gd name="connsiteX3" fmla="*/ 218964 w 390579"/>
              <a:gd name="connsiteY3" fmla="*/ 557427 h 602911"/>
              <a:gd name="connsiteX4" fmla="*/ 213906 w 390579"/>
              <a:gd name="connsiteY4" fmla="*/ 562477 h 602911"/>
              <a:gd name="connsiteX5" fmla="*/ 176602 w 390579"/>
              <a:gd name="connsiteY5" fmla="*/ 562477 h 602911"/>
              <a:gd name="connsiteX6" fmla="*/ 171544 w 390579"/>
              <a:gd name="connsiteY6" fmla="*/ 557427 h 602911"/>
              <a:gd name="connsiteX7" fmla="*/ 171544 w 390579"/>
              <a:gd name="connsiteY7" fmla="*/ 532174 h 602911"/>
              <a:gd name="connsiteX8" fmla="*/ 176602 w 390579"/>
              <a:gd name="connsiteY8" fmla="*/ 527124 h 602911"/>
              <a:gd name="connsiteX9" fmla="*/ 176627 w 390579"/>
              <a:gd name="connsiteY9" fmla="*/ 510321 h 602911"/>
              <a:gd name="connsiteX10" fmla="*/ 154612 w 390579"/>
              <a:gd name="connsiteY10" fmla="*/ 532174 h 602911"/>
              <a:gd name="connsiteX11" fmla="*/ 154612 w 390579"/>
              <a:gd name="connsiteY11" fmla="*/ 557437 h 602911"/>
              <a:gd name="connsiteX12" fmla="*/ 176627 w 390579"/>
              <a:gd name="connsiteY12" fmla="*/ 579416 h 602911"/>
              <a:gd name="connsiteX13" fmla="*/ 213952 w 390579"/>
              <a:gd name="connsiteY13" fmla="*/ 579416 h 602911"/>
              <a:gd name="connsiteX14" fmla="*/ 235967 w 390579"/>
              <a:gd name="connsiteY14" fmla="*/ 557437 h 602911"/>
              <a:gd name="connsiteX15" fmla="*/ 235967 w 390579"/>
              <a:gd name="connsiteY15" fmla="*/ 532174 h 602911"/>
              <a:gd name="connsiteX16" fmla="*/ 213952 w 390579"/>
              <a:gd name="connsiteY16" fmla="*/ 510321 h 602911"/>
              <a:gd name="connsiteX17" fmla="*/ 175461 w 390579"/>
              <a:gd name="connsiteY17" fmla="*/ 223481 h 602911"/>
              <a:gd name="connsiteX18" fmla="*/ 209650 w 390579"/>
              <a:gd name="connsiteY18" fmla="*/ 257564 h 602911"/>
              <a:gd name="connsiteX19" fmla="*/ 175461 w 390579"/>
              <a:gd name="connsiteY19" fmla="*/ 291647 h 602911"/>
              <a:gd name="connsiteX20" fmla="*/ 141272 w 390579"/>
              <a:gd name="connsiteY20" fmla="*/ 257564 h 602911"/>
              <a:gd name="connsiteX21" fmla="*/ 175461 w 390579"/>
              <a:gd name="connsiteY21" fmla="*/ 223481 h 602911"/>
              <a:gd name="connsiteX22" fmla="*/ 98640 w 390579"/>
              <a:gd name="connsiteY22" fmla="*/ 198212 h 602911"/>
              <a:gd name="connsiteX23" fmla="*/ 94464 w 390579"/>
              <a:gd name="connsiteY23" fmla="*/ 202379 h 602911"/>
              <a:gd name="connsiteX24" fmla="*/ 94464 w 390579"/>
              <a:gd name="connsiteY24" fmla="*/ 342677 h 602911"/>
              <a:gd name="connsiteX25" fmla="*/ 125342 w 390579"/>
              <a:gd name="connsiteY25" fmla="*/ 315779 h 602911"/>
              <a:gd name="connsiteX26" fmla="*/ 156980 w 390579"/>
              <a:gd name="connsiteY26" fmla="*/ 313254 h 602911"/>
              <a:gd name="connsiteX27" fmla="*/ 188238 w 390579"/>
              <a:gd name="connsiteY27" fmla="*/ 332701 h 602911"/>
              <a:gd name="connsiteX28" fmla="*/ 198109 w 390579"/>
              <a:gd name="connsiteY28" fmla="*/ 331312 h 602911"/>
              <a:gd name="connsiteX29" fmla="*/ 239365 w 390579"/>
              <a:gd name="connsiteY29" fmla="*/ 286103 h 602911"/>
              <a:gd name="connsiteX30" fmla="*/ 254804 w 390579"/>
              <a:gd name="connsiteY30" fmla="*/ 279663 h 602911"/>
              <a:gd name="connsiteX31" fmla="*/ 269357 w 390579"/>
              <a:gd name="connsiteY31" fmla="*/ 287998 h 602911"/>
              <a:gd name="connsiteX32" fmla="*/ 296060 w 390579"/>
              <a:gd name="connsiteY32" fmla="*/ 325377 h 602911"/>
              <a:gd name="connsiteX33" fmla="*/ 296060 w 390579"/>
              <a:gd name="connsiteY33" fmla="*/ 202379 h 602911"/>
              <a:gd name="connsiteX34" fmla="*/ 291883 w 390579"/>
              <a:gd name="connsiteY34" fmla="*/ 198212 h 602911"/>
              <a:gd name="connsiteX35" fmla="*/ 98640 w 390579"/>
              <a:gd name="connsiteY35" fmla="*/ 172956 h 602911"/>
              <a:gd name="connsiteX36" fmla="*/ 291883 w 390579"/>
              <a:gd name="connsiteY36" fmla="*/ 172956 h 602911"/>
              <a:gd name="connsiteX37" fmla="*/ 321370 w 390579"/>
              <a:gd name="connsiteY37" fmla="*/ 202379 h 602911"/>
              <a:gd name="connsiteX38" fmla="*/ 321370 w 390579"/>
              <a:gd name="connsiteY38" fmla="*/ 382834 h 602911"/>
              <a:gd name="connsiteX39" fmla="*/ 291883 w 390579"/>
              <a:gd name="connsiteY39" fmla="*/ 412384 h 602911"/>
              <a:gd name="connsiteX40" fmla="*/ 98640 w 390579"/>
              <a:gd name="connsiteY40" fmla="*/ 412384 h 602911"/>
              <a:gd name="connsiteX41" fmla="*/ 69154 w 390579"/>
              <a:gd name="connsiteY41" fmla="*/ 382834 h 602911"/>
              <a:gd name="connsiteX42" fmla="*/ 69154 w 390579"/>
              <a:gd name="connsiteY42" fmla="*/ 202379 h 602911"/>
              <a:gd name="connsiteX43" fmla="*/ 98640 w 390579"/>
              <a:gd name="connsiteY43" fmla="*/ 172956 h 602911"/>
              <a:gd name="connsiteX44" fmla="*/ 48585 w 390579"/>
              <a:gd name="connsiteY44" fmla="*/ 67832 h 602911"/>
              <a:gd name="connsiteX45" fmla="*/ 40108 w 390579"/>
              <a:gd name="connsiteY45" fmla="*/ 76295 h 602911"/>
              <a:gd name="connsiteX46" fmla="*/ 40108 w 390579"/>
              <a:gd name="connsiteY46" fmla="*/ 482152 h 602911"/>
              <a:gd name="connsiteX47" fmla="*/ 48585 w 390579"/>
              <a:gd name="connsiteY47" fmla="*/ 490615 h 602911"/>
              <a:gd name="connsiteX48" fmla="*/ 342121 w 390579"/>
              <a:gd name="connsiteY48" fmla="*/ 490615 h 602911"/>
              <a:gd name="connsiteX49" fmla="*/ 350471 w 390579"/>
              <a:gd name="connsiteY49" fmla="*/ 482152 h 602911"/>
              <a:gd name="connsiteX50" fmla="*/ 350471 w 390579"/>
              <a:gd name="connsiteY50" fmla="*/ 76295 h 602911"/>
              <a:gd name="connsiteX51" fmla="*/ 342121 w 390579"/>
              <a:gd name="connsiteY51" fmla="*/ 67832 h 602911"/>
              <a:gd name="connsiteX52" fmla="*/ 168024 w 390579"/>
              <a:gd name="connsiteY52" fmla="*/ 27411 h 602911"/>
              <a:gd name="connsiteX53" fmla="*/ 159547 w 390579"/>
              <a:gd name="connsiteY53" fmla="*/ 35874 h 602911"/>
              <a:gd name="connsiteX54" fmla="*/ 168024 w 390579"/>
              <a:gd name="connsiteY54" fmla="*/ 44211 h 602911"/>
              <a:gd name="connsiteX55" fmla="*/ 222556 w 390579"/>
              <a:gd name="connsiteY55" fmla="*/ 44211 h 602911"/>
              <a:gd name="connsiteX56" fmla="*/ 231033 w 390579"/>
              <a:gd name="connsiteY56" fmla="*/ 35874 h 602911"/>
              <a:gd name="connsiteX57" fmla="*/ 222556 w 390579"/>
              <a:gd name="connsiteY57" fmla="*/ 27411 h 602911"/>
              <a:gd name="connsiteX58" fmla="*/ 33782 w 390579"/>
              <a:gd name="connsiteY58" fmla="*/ 0 h 602911"/>
              <a:gd name="connsiteX59" fmla="*/ 356797 w 390579"/>
              <a:gd name="connsiteY59" fmla="*/ 0 h 602911"/>
              <a:gd name="connsiteX60" fmla="*/ 390579 w 390579"/>
              <a:gd name="connsiteY60" fmla="*/ 33727 h 602911"/>
              <a:gd name="connsiteX61" fmla="*/ 390579 w 390579"/>
              <a:gd name="connsiteY61" fmla="*/ 569184 h 602911"/>
              <a:gd name="connsiteX62" fmla="*/ 356797 w 390579"/>
              <a:gd name="connsiteY62" fmla="*/ 602911 h 602911"/>
              <a:gd name="connsiteX63" fmla="*/ 33782 w 390579"/>
              <a:gd name="connsiteY63" fmla="*/ 602911 h 602911"/>
              <a:gd name="connsiteX64" fmla="*/ 0 w 390579"/>
              <a:gd name="connsiteY64" fmla="*/ 569184 h 602911"/>
              <a:gd name="connsiteX65" fmla="*/ 0 w 390579"/>
              <a:gd name="connsiteY65" fmla="*/ 33727 h 602911"/>
              <a:gd name="connsiteX66" fmla="*/ 33782 w 390579"/>
              <a:gd name="connsiteY66" fmla="*/ 0 h 60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0579" h="602911">
                <a:moveTo>
                  <a:pt x="176602" y="527124"/>
                </a:moveTo>
                <a:lnTo>
                  <a:pt x="213906" y="527124"/>
                </a:lnTo>
                <a:cubicBezTo>
                  <a:pt x="216688" y="527124"/>
                  <a:pt x="218964" y="529523"/>
                  <a:pt x="218964" y="532174"/>
                </a:cubicBezTo>
                <a:lnTo>
                  <a:pt x="218964" y="557427"/>
                </a:lnTo>
                <a:cubicBezTo>
                  <a:pt x="218964" y="560204"/>
                  <a:pt x="216688" y="562477"/>
                  <a:pt x="213906" y="562477"/>
                </a:cubicBezTo>
                <a:lnTo>
                  <a:pt x="176602" y="562477"/>
                </a:lnTo>
                <a:cubicBezTo>
                  <a:pt x="173820" y="562477"/>
                  <a:pt x="171544" y="560204"/>
                  <a:pt x="171544" y="557427"/>
                </a:cubicBezTo>
                <a:lnTo>
                  <a:pt x="171544" y="532174"/>
                </a:lnTo>
                <a:cubicBezTo>
                  <a:pt x="171544" y="529523"/>
                  <a:pt x="173820" y="527124"/>
                  <a:pt x="176602" y="527124"/>
                </a:cubicBezTo>
                <a:close/>
                <a:moveTo>
                  <a:pt x="176627" y="510321"/>
                </a:moveTo>
                <a:cubicBezTo>
                  <a:pt x="164481" y="510321"/>
                  <a:pt x="154612" y="520173"/>
                  <a:pt x="154612" y="532174"/>
                </a:cubicBezTo>
                <a:lnTo>
                  <a:pt x="154612" y="557437"/>
                </a:lnTo>
                <a:cubicBezTo>
                  <a:pt x="154612" y="569563"/>
                  <a:pt x="164481" y="579416"/>
                  <a:pt x="176627" y="579416"/>
                </a:cubicBezTo>
                <a:lnTo>
                  <a:pt x="213952" y="579416"/>
                </a:lnTo>
                <a:cubicBezTo>
                  <a:pt x="226098" y="579416"/>
                  <a:pt x="235967" y="569563"/>
                  <a:pt x="235967" y="557437"/>
                </a:cubicBezTo>
                <a:lnTo>
                  <a:pt x="235967" y="532174"/>
                </a:lnTo>
                <a:cubicBezTo>
                  <a:pt x="235967" y="520173"/>
                  <a:pt x="226098" y="510321"/>
                  <a:pt x="213952" y="510321"/>
                </a:cubicBezTo>
                <a:close/>
                <a:moveTo>
                  <a:pt x="175461" y="223481"/>
                </a:moveTo>
                <a:cubicBezTo>
                  <a:pt x="194343" y="223481"/>
                  <a:pt x="209650" y="238740"/>
                  <a:pt x="209650" y="257564"/>
                </a:cubicBezTo>
                <a:cubicBezTo>
                  <a:pt x="209650" y="276388"/>
                  <a:pt x="194343" y="291647"/>
                  <a:pt x="175461" y="291647"/>
                </a:cubicBezTo>
                <a:cubicBezTo>
                  <a:pt x="156579" y="291647"/>
                  <a:pt x="141272" y="276388"/>
                  <a:pt x="141272" y="257564"/>
                </a:cubicBezTo>
                <a:cubicBezTo>
                  <a:pt x="141272" y="238740"/>
                  <a:pt x="156579" y="223481"/>
                  <a:pt x="175461" y="223481"/>
                </a:cubicBezTo>
                <a:close/>
                <a:moveTo>
                  <a:pt x="98640" y="198212"/>
                </a:moveTo>
                <a:cubicBezTo>
                  <a:pt x="96362" y="198212"/>
                  <a:pt x="94464" y="200106"/>
                  <a:pt x="94464" y="202379"/>
                </a:cubicBezTo>
                <a:lnTo>
                  <a:pt x="94464" y="342677"/>
                </a:lnTo>
                <a:lnTo>
                  <a:pt x="125342" y="315779"/>
                </a:lnTo>
                <a:cubicBezTo>
                  <a:pt x="133695" y="308581"/>
                  <a:pt x="147616" y="307445"/>
                  <a:pt x="156980" y="313254"/>
                </a:cubicBezTo>
                <a:lnTo>
                  <a:pt x="188238" y="332701"/>
                </a:lnTo>
                <a:cubicBezTo>
                  <a:pt x="191149" y="334469"/>
                  <a:pt x="195831" y="333837"/>
                  <a:pt x="198109" y="331312"/>
                </a:cubicBezTo>
                <a:lnTo>
                  <a:pt x="239365" y="286103"/>
                </a:lnTo>
                <a:cubicBezTo>
                  <a:pt x="243414" y="281684"/>
                  <a:pt x="249109" y="279284"/>
                  <a:pt x="254804" y="279663"/>
                </a:cubicBezTo>
                <a:cubicBezTo>
                  <a:pt x="260499" y="279916"/>
                  <a:pt x="265814" y="282946"/>
                  <a:pt x="269357" y="287998"/>
                </a:cubicBezTo>
                <a:lnTo>
                  <a:pt x="296060" y="325377"/>
                </a:lnTo>
                <a:lnTo>
                  <a:pt x="296060" y="202379"/>
                </a:lnTo>
                <a:cubicBezTo>
                  <a:pt x="296060" y="200106"/>
                  <a:pt x="294161" y="198212"/>
                  <a:pt x="291883" y="198212"/>
                </a:cubicBezTo>
                <a:close/>
                <a:moveTo>
                  <a:pt x="98640" y="172956"/>
                </a:moveTo>
                <a:lnTo>
                  <a:pt x="291883" y="172956"/>
                </a:lnTo>
                <a:cubicBezTo>
                  <a:pt x="308208" y="172956"/>
                  <a:pt x="321496" y="186215"/>
                  <a:pt x="321370" y="202379"/>
                </a:cubicBezTo>
                <a:lnTo>
                  <a:pt x="321370" y="382834"/>
                </a:lnTo>
                <a:cubicBezTo>
                  <a:pt x="321370" y="399125"/>
                  <a:pt x="308208" y="412384"/>
                  <a:pt x="291883" y="412384"/>
                </a:cubicBezTo>
                <a:lnTo>
                  <a:pt x="98640" y="412384"/>
                </a:lnTo>
                <a:cubicBezTo>
                  <a:pt x="82315" y="412384"/>
                  <a:pt x="69154" y="399125"/>
                  <a:pt x="69154" y="382834"/>
                </a:cubicBezTo>
                <a:lnTo>
                  <a:pt x="69154" y="202379"/>
                </a:lnTo>
                <a:cubicBezTo>
                  <a:pt x="69154" y="186215"/>
                  <a:pt x="82315" y="172956"/>
                  <a:pt x="98640" y="172956"/>
                </a:cubicBezTo>
                <a:close/>
                <a:moveTo>
                  <a:pt x="48585" y="67832"/>
                </a:moveTo>
                <a:cubicBezTo>
                  <a:pt x="43904" y="67832"/>
                  <a:pt x="40108" y="71622"/>
                  <a:pt x="40108" y="76295"/>
                </a:cubicBezTo>
                <a:lnTo>
                  <a:pt x="40108" y="482152"/>
                </a:lnTo>
                <a:cubicBezTo>
                  <a:pt x="40108" y="486826"/>
                  <a:pt x="43904" y="490615"/>
                  <a:pt x="48585" y="490615"/>
                </a:cubicBezTo>
                <a:lnTo>
                  <a:pt x="342121" y="490615"/>
                </a:lnTo>
                <a:cubicBezTo>
                  <a:pt x="346675" y="490615"/>
                  <a:pt x="350471" y="486826"/>
                  <a:pt x="350471" y="482152"/>
                </a:cubicBezTo>
                <a:lnTo>
                  <a:pt x="350471" y="76295"/>
                </a:lnTo>
                <a:cubicBezTo>
                  <a:pt x="350471" y="71622"/>
                  <a:pt x="346675" y="67832"/>
                  <a:pt x="342121" y="67832"/>
                </a:cubicBezTo>
                <a:close/>
                <a:moveTo>
                  <a:pt x="168024" y="27411"/>
                </a:moveTo>
                <a:cubicBezTo>
                  <a:pt x="163342" y="27411"/>
                  <a:pt x="159547" y="31200"/>
                  <a:pt x="159547" y="35874"/>
                </a:cubicBezTo>
                <a:cubicBezTo>
                  <a:pt x="159547" y="40548"/>
                  <a:pt x="163342" y="44211"/>
                  <a:pt x="168024" y="44211"/>
                </a:cubicBezTo>
                <a:lnTo>
                  <a:pt x="222556" y="44211"/>
                </a:lnTo>
                <a:cubicBezTo>
                  <a:pt x="227237" y="44211"/>
                  <a:pt x="231033" y="40548"/>
                  <a:pt x="231033" y="35874"/>
                </a:cubicBezTo>
                <a:cubicBezTo>
                  <a:pt x="231033" y="31200"/>
                  <a:pt x="227237" y="27411"/>
                  <a:pt x="222556" y="27411"/>
                </a:cubicBezTo>
                <a:close/>
                <a:moveTo>
                  <a:pt x="33782" y="0"/>
                </a:moveTo>
                <a:lnTo>
                  <a:pt x="356797" y="0"/>
                </a:lnTo>
                <a:cubicBezTo>
                  <a:pt x="375396" y="0"/>
                  <a:pt x="390579" y="15158"/>
                  <a:pt x="390579" y="33727"/>
                </a:cubicBezTo>
                <a:lnTo>
                  <a:pt x="390579" y="569184"/>
                </a:lnTo>
                <a:cubicBezTo>
                  <a:pt x="390579" y="587753"/>
                  <a:pt x="375396" y="602911"/>
                  <a:pt x="356797" y="602911"/>
                </a:cubicBezTo>
                <a:lnTo>
                  <a:pt x="33782" y="602911"/>
                </a:lnTo>
                <a:cubicBezTo>
                  <a:pt x="15183" y="602911"/>
                  <a:pt x="0" y="587753"/>
                  <a:pt x="0" y="569184"/>
                </a:cubicBezTo>
                <a:lnTo>
                  <a:pt x="0" y="33727"/>
                </a:lnTo>
                <a:cubicBezTo>
                  <a:pt x="0" y="15158"/>
                  <a:pt x="15183" y="0"/>
                  <a:pt x="33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movie-films_31408">
            <a:extLst>
              <a:ext uri="{FF2B5EF4-FFF2-40B4-BE49-F238E27FC236}">
                <a16:creationId xmlns:a16="http://schemas.microsoft.com/office/drawing/2014/main" id="{B559B48A-68D0-40FE-BD92-BB8D5520FF72}"/>
              </a:ext>
            </a:extLst>
          </p:cNvPr>
          <p:cNvSpPr>
            <a:spLocks noChangeAspect="1"/>
          </p:cNvSpPr>
          <p:nvPr/>
        </p:nvSpPr>
        <p:spPr bwMode="auto">
          <a:xfrm>
            <a:off x="4200456" y="4220696"/>
            <a:ext cx="609685" cy="46881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29" h="4797">
                <a:moveTo>
                  <a:pt x="2216" y="3975"/>
                </a:moveTo>
                <a:cubicBezTo>
                  <a:pt x="2244" y="4020"/>
                  <a:pt x="2274" y="4064"/>
                  <a:pt x="2306" y="4108"/>
                </a:cubicBezTo>
                <a:cubicBezTo>
                  <a:pt x="2226" y="4117"/>
                  <a:pt x="2144" y="4122"/>
                  <a:pt x="2061" y="4122"/>
                </a:cubicBezTo>
                <a:cubicBezTo>
                  <a:pt x="923" y="4122"/>
                  <a:pt x="0" y="3199"/>
                  <a:pt x="0" y="2061"/>
                </a:cubicBezTo>
                <a:cubicBezTo>
                  <a:pt x="0" y="923"/>
                  <a:pt x="923" y="0"/>
                  <a:pt x="2061" y="0"/>
                </a:cubicBezTo>
                <a:cubicBezTo>
                  <a:pt x="2634" y="0"/>
                  <a:pt x="3152" y="234"/>
                  <a:pt x="3526" y="611"/>
                </a:cubicBezTo>
                <a:cubicBezTo>
                  <a:pt x="3478" y="624"/>
                  <a:pt x="3431" y="639"/>
                  <a:pt x="3385" y="655"/>
                </a:cubicBezTo>
                <a:cubicBezTo>
                  <a:pt x="3043" y="337"/>
                  <a:pt x="2584" y="142"/>
                  <a:pt x="2081" y="142"/>
                </a:cubicBezTo>
                <a:cubicBezTo>
                  <a:pt x="1023" y="142"/>
                  <a:pt x="162" y="1003"/>
                  <a:pt x="162" y="2061"/>
                </a:cubicBezTo>
                <a:cubicBezTo>
                  <a:pt x="162" y="3119"/>
                  <a:pt x="1023" y="3980"/>
                  <a:pt x="2081" y="3980"/>
                </a:cubicBezTo>
                <a:cubicBezTo>
                  <a:pt x="2126" y="3980"/>
                  <a:pt x="2171" y="3978"/>
                  <a:pt x="2216" y="3975"/>
                </a:cubicBezTo>
                <a:close/>
                <a:moveTo>
                  <a:pt x="1513" y="1373"/>
                </a:moveTo>
                <a:cubicBezTo>
                  <a:pt x="1527" y="1349"/>
                  <a:pt x="1526" y="1318"/>
                  <a:pt x="1508" y="1295"/>
                </a:cubicBezTo>
                <a:lnTo>
                  <a:pt x="1150" y="812"/>
                </a:lnTo>
                <a:cubicBezTo>
                  <a:pt x="1138" y="796"/>
                  <a:pt x="1121" y="786"/>
                  <a:pt x="1102" y="784"/>
                </a:cubicBezTo>
                <a:cubicBezTo>
                  <a:pt x="1083" y="781"/>
                  <a:pt x="1063" y="787"/>
                  <a:pt x="1048" y="799"/>
                </a:cubicBezTo>
                <a:cubicBezTo>
                  <a:pt x="772" y="1021"/>
                  <a:pt x="581" y="1339"/>
                  <a:pt x="516" y="1688"/>
                </a:cubicBezTo>
                <a:cubicBezTo>
                  <a:pt x="513" y="1707"/>
                  <a:pt x="517" y="1727"/>
                  <a:pt x="528" y="1742"/>
                </a:cubicBezTo>
                <a:cubicBezTo>
                  <a:pt x="539" y="1758"/>
                  <a:pt x="556" y="1769"/>
                  <a:pt x="575" y="1772"/>
                </a:cubicBezTo>
                <a:lnTo>
                  <a:pt x="1170" y="1863"/>
                </a:lnTo>
                <a:cubicBezTo>
                  <a:pt x="1207" y="1869"/>
                  <a:pt x="1243" y="1844"/>
                  <a:pt x="1250" y="1807"/>
                </a:cubicBezTo>
                <a:cubicBezTo>
                  <a:pt x="1284" y="1643"/>
                  <a:pt x="1371" y="1498"/>
                  <a:pt x="1497" y="1392"/>
                </a:cubicBezTo>
                <a:cubicBezTo>
                  <a:pt x="1504" y="1386"/>
                  <a:pt x="1509" y="1380"/>
                  <a:pt x="1513" y="1373"/>
                </a:cubicBezTo>
                <a:close/>
                <a:moveTo>
                  <a:pt x="1224" y="2239"/>
                </a:moveTo>
                <a:cubicBezTo>
                  <a:pt x="1222" y="2231"/>
                  <a:pt x="1220" y="2223"/>
                  <a:pt x="1215" y="2216"/>
                </a:cubicBezTo>
                <a:cubicBezTo>
                  <a:pt x="1202" y="2192"/>
                  <a:pt x="1175" y="2178"/>
                  <a:pt x="1146" y="2181"/>
                </a:cubicBezTo>
                <a:lnTo>
                  <a:pt x="548" y="2250"/>
                </a:lnTo>
                <a:cubicBezTo>
                  <a:pt x="529" y="2252"/>
                  <a:pt x="511" y="2262"/>
                  <a:pt x="500" y="2278"/>
                </a:cubicBezTo>
                <a:cubicBezTo>
                  <a:pt x="488" y="2293"/>
                  <a:pt x="483" y="2313"/>
                  <a:pt x="486" y="2332"/>
                </a:cubicBezTo>
                <a:cubicBezTo>
                  <a:pt x="540" y="2681"/>
                  <a:pt x="721" y="3006"/>
                  <a:pt x="990" y="3237"/>
                </a:cubicBezTo>
                <a:cubicBezTo>
                  <a:pt x="1005" y="3249"/>
                  <a:pt x="1024" y="3255"/>
                  <a:pt x="1043" y="3254"/>
                </a:cubicBezTo>
                <a:cubicBezTo>
                  <a:pt x="1062" y="3252"/>
                  <a:pt x="1080" y="3242"/>
                  <a:pt x="1092" y="3227"/>
                </a:cubicBezTo>
                <a:lnTo>
                  <a:pt x="1468" y="2758"/>
                </a:lnTo>
                <a:cubicBezTo>
                  <a:pt x="1492" y="2729"/>
                  <a:pt x="1488" y="2686"/>
                  <a:pt x="1460" y="2660"/>
                </a:cubicBezTo>
                <a:cubicBezTo>
                  <a:pt x="1335" y="2550"/>
                  <a:pt x="1253" y="2401"/>
                  <a:pt x="1224" y="2239"/>
                </a:cubicBezTo>
                <a:close/>
                <a:moveTo>
                  <a:pt x="1532" y="3585"/>
                </a:moveTo>
                <a:cubicBezTo>
                  <a:pt x="1701" y="3651"/>
                  <a:pt x="1881" y="3684"/>
                  <a:pt x="2062" y="3685"/>
                </a:cubicBezTo>
                <a:cubicBezTo>
                  <a:pt x="1957" y="3448"/>
                  <a:pt x="1892" y="3189"/>
                  <a:pt x="1876" y="2917"/>
                </a:cubicBezTo>
                <a:cubicBezTo>
                  <a:pt x="1858" y="2912"/>
                  <a:pt x="1839" y="2906"/>
                  <a:pt x="1821" y="2900"/>
                </a:cubicBezTo>
                <a:cubicBezTo>
                  <a:pt x="1813" y="2897"/>
                  <a:pt x="1805" y="2895"/>
                  <a:pt x="1797" y="2895"/>
                </a:cubicBezTo>
                <a:cubicBezTo>
                  <a:pt x="1769" y="2895"/>
                  <a:pt x="1743" y="2912"/>
                  <a:pt x="1732" y="2938"/>
                </a:cubicBezTo>
                <a:lnTo>
                  <a:pt x="1493" y="3490"/>
                </a:lnTo>
                <a:cubicBezTo>
                  <a:pt x="1485" y="3508"/>
                  <a:pt x="1485" y="3528"/>
                  <a:pt x="1492" y="3546"/>
                </a:cubicBezTo>
                <a:cubicBezTo>
                  <a:pt x="1500" y="3564"/>
                  <a:pt x="1514" y="3578"/>
                  <a:pt x="1532" y="3585"/>
                </a:cubicBezTo>
                <a:close/>
                <a:moveTo>
                  <a:pt x="2392" y="1209"/>
                </a:moveTo>
                <a:cubicBezTo>
                  <a:pt x="2419" y="1209"/>
                  <a:pt x="2446" y="1193"/>
                  <a:pt x="2457" y="1166"/>
                </a:cubicBezTo>
                <a:lnTo>
                  <a:pt x="2696" y="614"/>
                </a:lnTo>
                <a:cubicBezTo>
                  <a:pt x="2704" y="596"/>
                  <a:pt x="2704" y="576"/>
                  <a:pt x="2696" y="558"/>
                </a:cubicBezTo>
                <a:cubicBezTo>
                  <a:pt x="2689" y="540"/>
                  <a:pt x="2675" y="526"/>
                  <a:pt x="2657" y="519"/>
                </a:cubicBezTo>
                <a:cubicBezTo>
                  <a:pt x="2327" y="391"/>
                  <a:pt x="1955" y="385"/>
                  <a:pt x="1621" y="503"/>
                </a:cubicBezTo>
                <a:cubicBezTo>
                  <a:pt x="1602" y="510"/>
                  <a:pt x="1588" y="523"/>
                  <a:pt x="1580" y="541"/>
                </a:cubicBezTo>
                <a:cubicBezTo>
                  <a:pt x="1572" y="558"/>
                  <a:pt x="1571" y="578"/>
                  <a:pt x="1578" y="596"/>
                </a:cubicBezTo>
                <a:lnTo>
                  <a:pt x="1796" y="1157"/>
                </a:lnTo>
                <a:cubicBezTo>
                  <a:pt x="1810" y="1192"/>
                  <a:pt x="1849" y="1210"/>
                  <a:pt x="1885" y="1198"/>
                </a:cubicBezTo>
                <a:cubicBezTo>
                  <a:pt x="2043" y="1146"/>
                  <a:pt x="2213" y="1148"/>
                  <a:pt x="2368" y="1205"/>
                </a:cubicBezTo>
                <a:cubicBezTo>
                  <a:pt x="2376" y="1208"/>
                  <a:pt x="2384" y="1209"/>
                  <a:pt x="2392" y="1209"/>
                </a:cubicBezTo>
                <a:close/>
                <a:moveTo>
                  <a:pt x="2104" y="1687"/>
                </a:moveTo>
                <a:cubicBezTo>
                  <a:pt x="1905" y="1687"/>
                  <a:pt x="1744" y="1849"/>
                  <a:pt x="1744" y="2048"/>
                </a:cubicBezTo>
                <a:cubicBezTo>
                  <a:pt x="1744" y="2177"/>
                  <a:pt x="1811" y="2290"/>
                  <a:pt x="1913" y="2353"/>
                </a:cubicBezTo>
                <a:cubicBezTo>
                  <a:pt x="1958" y="2117"/>
                  <a:pt x="2041" y="1894"/>
                  <a:pt x="2154" y="1691"/>
                </a:cubicBezTo>
                <a:cubicBezTo>
                  <a:pt x="2138" y="1689"/>
                  <a:pt x="2121" y="1687"/>
                  <a:pt x="2104" y="1687"/>
                </a:cubicBezTo>
                <a:close/>
                <a:moveTo>
                  <a:pt x="6210" y="2684"/>
                </a:moveTo>
                <a:cubicBezTo>
                  <a:pt x="6229" y="3822"/>
                  <a:pt x="5321" y="4760"/>
                  <a:pt x="4183" y="4778"/>
                </a:cubicBezTo>
                <a:cubicBezTo>
                  <a:pt x="3044" y="4797"/>
                  <a:pt x="2107" y="3889"/>
                  <a:pt x="2088" y="2751"/>
                </a:cubicBezTo>
                <a:cubicBezTo>
                  <a:pt x="2069" y="1613"/>
                  <a:pt x="2977" y="675"/>
                  <a:pt x="4115" y="656"/>
                </a:cubicBezTo>
                <a:cubicBezTo>
                  <a:pt x="5254" y="638"/>
                  <a:pt x="6191" y="1545"/>
                  <a:pt x="6210" y="2684"/>
                </a:cubicBezTo>
                <a:close/>
                <a:moveTo>
                  <a:pt x="6088" y="2686"/>
                </a:moveTo>
                <a:cubicBezTo>
                  <a:pt x="6070" y="1628"/>
                  <a:pt x="5196" y="781"/>
                  <a:pt x="4137" y="798"/>
                </a:cubicBezTo>
                <a:cubicBezTo>
                  <a:pt x="3079" y="815"/>
                  <a:pt x="2233" y="1690"/>
                  <a:pt x="2250" y="2748"/>
                </a:cubicBezTo>
                <a:cubicBezTo>
                  <a:pt x="2267" y="3806"/>
                  <a:pt x="3142" y="4653"/>
                  <a:pt x="4200" y="4636"/>
                </a:cubicBezTo>
                <a:cubicBezTo>
                  <a:pt x="5258" y="4618"/>
                  <a:pt x="6105" y="3744"/>
                  <a:pt x="6088" y="2686"/>
                </a:cubicBezTo>
                <a:close/>
                <a:moveTo>
                  <a:pt x="3217" y="1483"/>
                </a:moveTo>
                <a:cubicBezTo>
                  <a:pt x="3206" y="1468"/>
                  <a:pt x="3188" y="1458"/>
                  <a:pt x="3169" y="1456"/>
                </a:cubicBezTo>
                <a:cubicBezTo>
                  <a:pt x="3150" y="1454"/>
                  <a:pt x="3130" y="1460"/>
                  <a:pt x="3116" y="1472"/>
                </a:cubicBezTo>
                <a:cubicBezTo>
                  <a:pt x="2843" y="1698"/>
                  <a:pt x="2658" y="2020"/>
                  <a:pt x="2598" y="2370"/>
                </a:cubicBezTo>
                <a:cubicBezTo>
                  <a:pt x="2595" y="2389"/>
                  <a:pt x="2600" y="2408"/>
                  <a:pt x="2611" y="2424"/>
                </a:cubicBezTo>
                <a:cubicBezTo>
                  <a:pt x="2623" y="2439"/>
                  <a:pt x="2640" y="2449"/>
                  <a:pt x="2659" y="2452"/>
                </a:cubicBezTo>
                <a:lnTo>
                  <a:pt x="3255" y="2534"/>
                </a:lnTo>
                <a:cubicBezTo>
                  <a:pt x="3292" y="2539"/>
                  <a:pt x="3327" y="2513"/>
                  <a:pt x="3334" y="2476"/>
                </a:cubicBezTo>
                <a:cubicBezTo>
                  <a:pt x="3365" y="2312"/>
                  <a:pt x="3450" y="2165"/>
                  <a:pt x="3574" y="2057"/>
                </a:cubicBezTo>
                <a:cubicBezTo>
                  <a:pt x="3580" y="2052"/>
                  <a:pt x="3586" y="2045"/>
                  <a:pt x="3590" y="2038"/>
                </a:cubicBezTo>
                <a:cubicBezTo>
                  <a:pt x="3603" y="2014"/>
                  <a:pt x="3602" y="1983"/>
                  <a:pt x="3584" y="1960"/>
                </a:cubicBezTo>
                <a:lnTo>
                  <a:pt x="3217" y="1483"/>
                </a:lnTo>
                <a:close/>
                <a:moveTo>
                  <a:pt x="3315" y="2909"/>
                </a:moveTo>
                <a:cubicBezTo>
                  <a:pt x="3313" y="2901"/>
                  <a:pt x="3310" y="2893"/>
                  <a:pt x="3306" y="2886"/>
                </a:cubicBezTo>
                <a:cubicBezTo>
                  <a:pt x="3292" y="2862"/>
                  <a:pt x="3265" y="2848"/>
                  <a:pt x="3236" y="2852"/>
                </a:cubicBezTo>
                <a:lnTo>
                  <a:pt x="2639" y="2931"/>
                </a:lnTo>
                <a:cubicBezTo>
                  <a:pt x="2620" y="2934"/>
                  <a:pt x="2603" y="2944"/>
                  <a:pt x="2592" y="2959"/>
                </a:cubicBezTo>
                <a:cubicBezTo>
                  <a:pt x="2580" y="2975"/>
                  <a:pt x="2575" y="2994"/>
                  <a:pt x="2579" y="3013"/>
                </a:cubicBezTo>
                <a:cubicBezTo>
                  <a:pt x="2638" y="3362"/>
                  <a:pt x="2824" y="3684"/>
                  <a:pt x="3098" y="3910"/>
                </a:cubicBezTo>
                <a:cubicBezTo>
                  <a:pt x="3112" y="3923"/>
                  <a:pt x="3132" y="3928"/>
                  <a:pt x="3151" y="3926"/>
                </a:cubicBezTo>
                <a:cubicBezTo>
                  <a:pt x="3170" y="3924"/>
                  <a:pt x="3187" y="3914"/>
                  <a:pt x="3199" y="3899"/>
                </a:cubicBezTo>
                <a:lnTo>
                  <a:pt x="3567" y="3424"/>
                </a:lnTo>
                <a:cubicBezTo>
                  <a:pt x="3591" y="3394"/>
                  <a:pt x="3586" y="3351"/>
                  <a:pt x="3558" y="3326"/>
                </a:cubicBezTo>
                <a:cubicBezTo>
                  <a:pt x="3431" y="3218"/>
                  <a:pt x="3346" y="3071"/>
                  <a:pt x="3315" y="2909"/>
                </a:cubicBezTo>
                <a:close/>
                <a:moveTo>
                  <a:pt x="4495" y="3598"/>
                </a:moveTo>
                <a:cubicBezTo>
                  <a:pt x="4481" y="3563"/>
                  <a:pt x="4441" y="3545"/>
                  <a:pt x="4406" y="3558"/>
                </a:cubicBezTo>
                <a:cubicBezTo>
                  <a:pt x="4248" y="3613"/>
                  <a:pt x="4078" y="3613"/>
                  <a:pt x="3923" y="3560"/>
                </a:cubicBezTo>
                <a:cubicBezTo>
                  <a:pt x="3915" y="3557"/>
                  <a:pt x="3907" y="3556"/>
                  <a:pt x="3899" y="3556"/>
                </a:cubicBezTo>
                <a:cubicBezTo>
                  <a:pt x="3871" y="3556"/>
                  <a:pt x="3845" y="3573"/>
                  <a:pt x="3834" y="3600"/>
                </a:cubicBezTo>
                <a:lnTo>
                  <a:pt x="3604" y="4156"/>
                </a:lnTo>
                <a:cubicBezTo>
                  <a:pt x="3597" y="4173"/>
                  <a:pt x="3597" y="4193"/>
                  <a:pt x="3605" y="4211"/>
                </a:cubicBezTo>
                <a:cubicBezTo>
                  <a:pt x="3613" y="4229"/>
                  <a:pt x="3627" y="4243"/>
                  <a:pt x="3645" y="4249"/>
                </a:cubicBezTo>
                <a:cubicBezTo>
                  <a:pt x="3977" y="4372"/>
                  <a:pt x="4349" y="4372"/>
                  <a:pt x="4681" y="4248"/>
                </a:cubicBezTo>
                <a:cubicBezTo>
                  <a:pt x="4700" y="4242"/>
                  <a:pt x="4714" y="4228"/>
                  <a:pt x="4722" y="4210"/>
                </a:cubicBezTo>
                <a:cubicBezTo>
                  <a:pt x="4730" y="4193"/>
                  <a:pt x="4730" y="4173"/>
                  <a:pt x="4722" y="4155"/>
                </a:cubicBezTo>
                <a:lnTo>
                  <a:pt x="4495" y="3598"/>
                </a:lnTo>
                <a:close/>
                <a:moveTo>
                  <a:pt x="5705" y="2964"/>
                </a:moveTo>
                <a:lnTo>
                  <a:pt x="5110" y="2882"/>
                </a:lnTo>
                <a:cubicBezTo>
                  <a:pt x="5072" y="2877"/>
                  <a:pt x="5037" y="2902"/>
                  <a:pt x="5030" y="2940"/>
                </a:cubicBezTo>
                <a:cubicBezTo>
                  <a:pt x="5000" y="3103"/>
                  <a:pt x="4914" y="3250"/>
                  <a:pt x="4790" y="3358"/>
                </a:cubicBezTo>
                <a:cubicBezTo>
                  <a:pt x="4784" y="3364"/>
                  <a:pt x="4779" y="3370"/>
                  <a:pt x="4775" y="3377"/>
                </a:cubicBezTo>
                <a:cubicBezTo>
                  <a:pt x="4761" y="3401"/>
                  <a:pt x="4763" y="3432"/>
                  <a:pt x="4780" y="3455"/>
                </a:cubicBezTo>
                <a:lnTo>
                  <a:pt x="5147" y="3932"/>
                </a:lnTo>
                <a:cubicBezTo>
                  <a:pt x="5158" y="3948"/>
                  <a:pt x="5176" y="3958"/>
                  <a:pt x="5195" y="3960"/>
                </a:cubicBezTo>
                <a:cubicBezTo>
                  <a:pt x="5214" y="3962"/>
                  <a:pt x="5234" y="3956"/>
                  <a:pt x="5249" y="3944"/>
                </a:cubicBezTo>
                <a:cubicBezTo>
                  <a:pt x="5521" y="3718"/>
                  <a:pt x="5707" y="3396"/>
                  <a:pt x="5766" y="3046"/>
                </a:cubicBezTo>
                <a:cubicBezTo>
                  <a:pt x="5769" y="3027"/>
                  <a:pt x="5764" y="3007"/>
                  <a:pt x="5753" y="2992"/>
                </a:cubicBezTo>
                <a:cubicBezTo>
                  <a:pt x="5742" y="2976"/>
                  <a:pt x="5725" y="2966"/>
                  <a:pt x="5705" y="2964"/>
                </a:cubicBezTo>
                <a:close/>
                <a:moveTo>
                  <a:pt x="5786" y="2402"/>
                </a:moveTo>
                <a:cubicBezTo>
                  <a:pt x="5726" y="2053"/>
                  <a:pt x="5540" y="1731"/>
                  <a:pt x="5267" y="1505"/>
                </a:cubicBezTo>
                <a:cubicBezTo>
                  <a:pt x="5252" y="1493"/>
                  <a:pt x="5233" y="1487"/>
                  <a:pt x="5214" y="1489"/>
                </a:cubicBezTo>
                <a:cubicBezTo>
                  <a:pt x="5195" y="1491"/>
                  <a:pt x="5177" y="1501"/>
                  <a:pt x="5165" y="1516"/>
                </a:cubicBezTo>
                <a:lnTo>
                  <a:pt x="4797" y="1992"/>
                </a:lnTo>
                <a:cubicBezTo>
                  <a:pt x="4773" y="2022"/>
                  <a:pt x="4778" y="2065"/>
                  <a:pt x="4807" y="2089"/>
                </a:cubicBezTo>
                <a:cubicBezTo>
                  <a:pt x="4933" y="2198"/>
                  <a:pt x="5018" y="2345"/>
                  <a:pt x="5049" y="2506"/>
                </a:cubicBezTo>
                <a:cubicBezTo>
                  <a:pt x="5051" y="2515"/>
                  <a:pt x="5054" y="2523"/>
                  <a:pt x="5058" y="2529"/>
                </a:cubicBezTo>
                <a:cubicBezTo>
                  <a:pt x="5072" y="2553"/>
                  <a:pt x="5100" y="2567"/>
                  <a:pt x="5129" y="2563"/>
                </a:cubicBezTo>
                <a:lnTo>
                  <a:pt x="5725" y="2484"/>
                </a:lnTo>
                <a:cubicBezTo>
                  <a:pt x="5744" y="2482"/>
                  <a:pt x="5761" y="2472"/>
                  <a:pt x="5773" y="2456"/>
                </a:cubicBezTo>
                <a:cubicBezTo>
                  <a:pt x="5784" y="2441"/>
                  <a:pt x="5789" y="2421"/>
                  <a:pt x="5786" y="2402"/>
                </a:cubicBezTo>
                <a:close/>
                <a:moveTo>
                  <a:pt x="4719" y="1166"/>
                </a:moveTo>
                <a:cubicBezTo>
                  <a:pt x="4387" y="1043"/>
                  <a:pt x="4016" y="1043"/>
                  <a:pt x="3683" y="1167"/>
                </a:cubicBezTo>
                <a:cubicBezTo>
                  <a:pt x="3665" y="1174"/>
                  <a:pt x="3650" y="1187"/>
                  <a:pt x="3643" y="1205"/>
                </a:cubicBezTo>
                <a:cubicBezTo>
                  <a:pt x="3635" y="1223"/>
                  <a:pt x="3635" y="1243"/>
                  <a:pt x="3642" y="1261"/>
                </a:cubicBezTo>
                <a:lnTo>
                  <a:pt x="3869" y="1817"/>
                </a:lnTo>
                <a:cubicBezTo>
                  <a:pt x="3884" y="1852"/>
                  <a:pt x="3923" y="1870"/>
                  <a:pt x="3959" y="1858"/>
                </a:cubicBezTo>
                <a:cubicBezTo>
                  <a:pt x="4116" y="1802"/>
                  <a:pt x="4286" y="1802"/>
                  <a:pt x="4441" y="1856"/>
                </a:cubicBezTo>
                <a:cubicBezTo>
                  <a:pt x="4449" y="1859"/>
                  <a:pt x="4458" y="1860"/>
                  <a:pt x="4466" y="1860"/>
                </a:cubicBezTo>
                <a:cubicBezTo>
                  <a:pt x="4493" y="1859"/>
                  <a:pt x="4519" y="1843"/>
                  <a:pt x="4530" y="1816"/>
                </a:cubicBezTo>
                <a:lnTo>
                  <a:pt x="4760" y="1260"/>
                </a:lnTo>
                <a:cubicBezTo>
                  <a:pt x="4768" y="1242"/>
                  <a:pt x="4767" y="1222"/>
                  <a:pt x="4760" y="1204"/>
                </a:cubicBezTo>
                <a:cubicBezTo>
                  <a:pt x="4752" y="1187"/>
                  <a:pt x="4737" y="1173"/>
                  <a:pt x="4719" y="1166"/>
                </a:cubicBezTo>
                <a:close/>
                <a:moveTo>
                  <a:pt x="4198" y="3064"/>
                </a:moveTo>
                <a:cubicBezTo>
                  <a:pt x="4397" y="3061"/>
                  <a:pt x="4556" y="2897"/>
                  <a:pt x="4553" y="2698"/>
                </a:cubicBezTo>
                <a:cubicBezTo>
                  <a:pt x="4550" y="2498"/>
                  <a:pt x="4385" y="2339"/>
                  <a:pt x="4186" y="2343"/>
                </a:cubicBezTo>
                <a:cubicBezTo>
                  <a:pt x="3987" y="2346"/>
                  <a:pt x="3828" y="2510"/>
                  <a:pt x="3831" y="2709"/>
                </a:cubicBezTo>
                <a:cubicBezTo>
                  <a:pt x="3834" y="2909"/>
                  <a:pt x="3999" y="3067"/>
                  <a:pt x="4198" y="3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refresh-buttons_16498">
            <a:extLst>
              <a:ext uri="{FF2B5EF4-FFF2-40B4-BE49-F238E27FC236}">
                <a16:creationId xmlns:a16="http://schemas.microsoft.com/office/drawing/2014/main" id="{15FF0E30-4BA3-4D17-8814-5618492DA5DC}"/>
              </a:ext>
            </a:extLst>
          </p:cNvPr>
          <p:cNvSpPr>
            <a:spLocks noChangeAspect="1"/>
          </p:cNvSpPr>
          <p:nvPr/>
        </p:nvSpPr>
        <p:spPr bwMode="auto">
          <a:xfrm>
            <a:off x="8353859" y="4224367"/>
            <a:ext cx="559950" cy="509982"/>
          </a:xfrm>
          <a:custGeom>
            <a:avLst/>
            <a:gdLst>
              <a:gd name="T0" fmla="*/ 2080 w 3780"/>
              <a:gd name="T1" fmla="*/ 1576 h 3448"/>
              <a:gd name="T2" fmla="*/ 2189 w 3780"/>
              <a:gd name="T3" fmla="*/ 1331 h 3448"/>
              <a:gd name="T4" fmla="*/ 2118 w 3780"/>
              <a:gd name="T5" fmla="*/ 1111 h 3448"/>
              <a:gd name="T6" fmla="*/ 70 w 3780"/>
              <a:gd name="T7" fmla="*/ 1853 h 3448"/>
              <a:gd name="T8" fmla="*/ 40 w 3780"/>
              <a:gd name="T9" fmla="*/ 1854 h 3448"/>
              <a:gd name="T10" fmla="*/ 367 w 3780"/>
              <a:gd name="T11" fmla="*/ 627 h 3448"/>
              <a:gd name="T12" fmla="*/ 599 w 3780"/>
              <a:gd name="T13" fmla="*/ 452 h 3448"/>
              <a:gd name="T14" fmla="*/ 2296 w 3780"/>
              <a:gd name="T15" fmla="*/ 487 h 3448"/>
              <a:gd name="T16" fmla="*/ 2453 w 3780"/>
              <a:gd name="T17" fmla="*/ 417 h 3448"/>
              <a:gd name="T18" fmla="*/ 2513 w 3780"/>
              <a:gd name="T19" fmla="*/ 135 h 3448"/>
              <a:gd name="T20" fmla="*/ 2618 w 3780"/>
              <a:gd name="T21" fmla="*/ 117 h 3448"/>
              <a:gd name="T22" fmla="*/ 3323 w 3780"/>
              <a:gd name="T23" fmla="*/ 1284 h 3448"/>
              <a:gd name="T24" fmla="*/ 3256 w 3780"/>
              <a:gd name="T25" fmla="*/ 1439 h 3448"/>
              <a:gd name="T26" fmla="*/ 2158 w 3780"/>
              <a:gd name="T27" fmla="*/ 1676 h 3448"/>
              <a:gd name="T28" fmla="*/ 2080 w 3780"/>
              <a:gd name="T29" fmla="*/ 1576 h 3448"/>
              <a:gd name="T30" fmla="*/ 3178 w 3780"/>
              <a:gd name="T31" fmla="*/ 3024 h 3448"/>
              <a:gd name="T32" fmla="*/ 1480 w 3780"/>
              <a:gd name="T33" fmla="*/ 2989 h 3448"/>
              <a:gd name="T34" fmla="*/ 1307 w 3780"/>
              <a:gd name="T35" fmla="*/ 3055 h 3448"/>
              <a:gd name="T36" fmla="*/ 1234 w 3780"/>
              <a:gd name="T37" fmla="*/ 3268 h 3448"/>
              <a:gd name="T38" fmla="*/ 1120 w 3780"/>
              <a:gd name="T39" fmla="*/ 3277 h 3448"/>
              <a:gd name="T40" fmla="*/ 556 w 3780"/>
              <a:gd name="T41" fmla="*/ 2204 h 3448"/>
              <a:gd name="T42" fmla="*/ 628 w 3780"/>
              <a:gd name="T43" fmla="*/ 2033 h 3448"/>
              <a:gd name="T44" fmla="*/ 1559 w 3780"/>
              <a:gd name="T45" fmla="*/ 1749 h 3448"/>
              <a:gd name="T46" fmla="*/ 1659 w 3780"/>
              <a:gd name="T47" fmla="*/ 1847 h 3448"/>
              <a:gd name="T48" fmla="*/ 1578 w 3780"/>
              <a:gd name="T49" fmla="*/ 2142 h 3448"/>
              <a:gd name="T50" fmla="*/ 1660 w 3780"/>
              <a:gd name="T51" fmla="*/ 2363 h 3448"/>
              <a:gd name="T52" fmla="*/ 3724 w 3780"/>
              <a:gd name="T53" fmla="*/ 1608 h 3448"/>
              <a:gd name="T54" fmla="*/ 3750 w 3780"/>
              <a:gd name="T55" fmla="*/ 1607 h 3448"/>
              <a:gd name="T56" fmla="*/ 3409 w 3780"/>
              <a:gd name="T57" fmla="*/ 2850 h 3448"/>
              <a:gd name="T58" fmla="*/ 3178 w 3780"/>
              <a:gd name="T59" fmla="*/ 3024 h 3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80" h="3448">
                <a:moveTo>
                  <a:pt x="2080" y="1576"/>
                </a:moveTo>
                <a:cubicBezTo>
                  <a:pt x="2114" y="1505"/>
                  <a:pt x="2156" y="1413"/>
                  <a:pt x="2189" y="1331"/>
                </a:cubicBezTo>
                <a:cubicBezTo>
                  <a:pt x="2219" y="1257"/>
                  <a:pt x="2185" y="1155"/>
                  <a:pt x="2118" y="1111"/>
                </a:cubicBezTo>
                <a:cubicBezTo>
                  <a:pt x="1689" y="825"/>
                  <a:pt x="234" y="0"/>
                  <a:pt x="70" y="1853"/>
                </a:cubicBezTo>
                <a:cubicBezTo>
                  <a:pt x="62" y="1932"/>
                  <a:pt x="48" y="1933"/>
                  <a:pt x="40" y="1854"/>
                </a:cubicBezTo>
                <a:cubicBezTo>
                  <a:pt x="13" y="1575"/>
                  <a:pt x="0" y="959"/>
                  <a:pt x="367" y="627"/>
                </a:cubicBezTo>
                <a:cubicBezTo>
                  <a:pt x="427" y="573"/>
                  <a:pt x="532" y="496"/>
                  <a:pt x="599" y="452"/>
                </a:cubicBezTo>
                <a:cubicBezTo>
                  <a:pt x="837" y="296"/>
                  <a:pt x="1436" y="28"/>
                  <a:pt x="2296" y="487"/>
                </a:cubicBezTo>
                <a:cubicBezTo>
                  <a:pt x="2367" y="525"/>
                  <a:pt x="2436" y="495"/>
                  <a:pt x="2453" y="417"/>
                </a:cubicBezTo>
                <a:lnTo>
                  <a:pt x="2513" y="135"/>
                </a:lnTo>
                <a:cubicBezTo>
                  <a:pt x="2529" y="56"/>
                  <a:pt x="2576" y="48"/>
                  <a:pt x="2618" y="117"/>
                </a:cubicBezTo>
                <a:lnTo>
                  <a:pt x="3323" y="1284"/>
                </a:lnTo>
                <a:cubicBezTo>
                  <a:pt x="3365" y="1353"/>
                  <a:pt x="3335" y="1422"/>
                  <a:pt x="3256" y="1439"/>
                </a:cubicBezTo>
                <a:lnTo>
                  <a:pt x="2158" y="1676"/>
                </a:lnTo>
                <a:cubicBezTo>
                  <a:pt x="2080" y="1693"/>
                  <a:pt x="2046" y="1649"/>
                  <a:pt x="2080" y="1576"/>
                </a:cubicBezTo>
                <a:close/>
                <a:moveTo>
                  <a:pt x="3178" y="3024"/>
                </a:moveTo>
                <a:cubicBezTo>
                  <a:pt x="2940" y="3180"/>
                  <a:pt x="2341" y="3448"/>
                  <a:pt x="1480" y="2989"/>
                </a:cubicBezTo>
                <a:cubicBezTo>
                  <a:pt x="1410" y="2952"/>
                  <a:pt x="1333" y="2979"/>
                  <a:pt x="1307" y="3055"/>
                </a:cubicBezTo>
                <a:lnTo>
                  <a:pt x="1234" y="3268"/>
                </a:lnTo>
                <a:cubicBezTo>
                  <a:pt x="1208" y="3344"/>
                  <a:pt x="1157" y="3348"/>
                  <a:pt x="1120" y="3277"/>
                </a:cubicBezTo>
                <a:lnTo>
                  <a:pt x="556" y="2204"/>
                </a:lnTo>
                <a:cubicBezTo>
                  <a:pt x="519" y="2133"/>
                  <a:pt x="551" y="2057"/>
                  <a:pt x="628" y="2033"/>
                </a:cubicBezTo>
                <a:lnTo>
                  <a:pt x="1559" y="1749"/>
                </a:lnTo>
                <a:cubicBezTo>
                  <a:pt x="1635" y="1726"/>
                  <a:pt x="1680" y="1769"/>
                  <a:pt x="1659" y="1847"/>
                </a:cubicBezTo>
                <a:cubicBezTo>
                  <a:pt x="1635" y="1933"/>
                  <a:pt x="1604" y="2046"/>
                  <a:pt x="1578" y="2142"/>
                </a:cubicBezTo>
                <a:cubicBezTo>
                  <a:pt x="1557" y="2220"/>
                  <a:pt x="1593" y="2320"/>
                  <a:pt x="1660" y="2363"/>
                </a:cubicBezTo>
                <a:cubicBezTo>
                  <a:pt x="2094" y="2640"/>
                  <a:pt x="3564" y="3434"/>
                  <a:pt x="3724" y="1608"/>
                </a:cubicBezTo>
                <a:cubicBezTo>
                  <a:pt x="3731" y="1528"/>
                  <a:pt x="3744" y="1528"/>
                  <a:pt x="3750" y="1607"/>
                </a:cubicBezTo>
                <a:cubicBezTo>
                  <a:pt x="3774" y="1889"/>
                  <a:pt x="3780" y="2516"/>
                  <a:pt x="3409" y="2850"/>
                </a:cubicBezTo>
                <a:cubicBezTo>
                  <a:pt x="3350" y="2904"/>
                  <a:pt x="3245" y="2981"/>
                  <a:pt x="3178" y="3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文本框 3"/>
          <p:cNvSpPr txBox="1"/>
          <p:nvPr/>
        </p:nvSpPr>
        <p:spPr>
          <a:xfrm>
            <a:off x="8000645" y="90375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左右推拉黑板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23AF57-8068-4E95-A40C-D0DE50A00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253" y="1107757"/>
            <a:ext cx="8172450" cy="519112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9C915D1-9F8D-4344-90E8-4BD1BEFD422A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8075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ECFFA9B-EFE7-4F98-B355-D6C50F849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" y="1563051"/>
            <a:ext cx="8191500" cy="429577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54F33F5-8A7D-4585-95D3-429597C7199A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34F1BE2-FBFC-46A7-925F-7641C101C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992" y="2511266"/>
            <a:ext cx="4253710" cy="2399347"/>
          </a:xfrm>
          <a:prstGeom prst="rect">
            <a:avLst/>
          </a:prstGeom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C561E8DC-495A-4A47-BB75-5B601499F611}"/>
              </a:ext>
            </a:extLst>
          </p:cNvPr>
          <p:cNvCxnSpPr>
            <a:cxnSpLocks/>
          </p:cNvCxnSpPr>
          <p:nvPr/>
        </p:nvCxnSpPr>
        <p:spPr bwMode="auto">
          <a:xfrm flipV="1">
            <a:off x="2491740" y="4526280"/>
            <a:ext cx="5029200" cy="103632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849918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包含 男士, 室内, 墙壁, 人员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9"/>
          <a:stretch>
            <a:fillRect/>
          </a:stretch>
        </p:blipFill>
        <p:spPr>
          <a:xfrm>
            <a:off x="3511304" y="2566797"/>
            <a:ext cx="6617493" cy="3667125"/>
          </a:xfrm>
          <a:prstGeom prst="rect">
            <a:avLst/>
          </a:prstGeom>
        </p:spPr>
      </p:pic>
      <p:sp>
        <p:nvSpPr>
          <p:cNvPr id="44" name="Round Same Side Corner Rectangle 36"/>
          <p:cNvSpPr/>
          <p:nvPr/>
        </p:nvSpPr>
        <p:spPr bwMode="auto">
          <a:xfrm rot="5400000">
            <a:off x="2065887" y="4376578"/>
            <a:ext cx="371475" cy="2095325"/>
          </a:xfrm>
          <a:custGeom>
            <a:avLst/>
            <a:gdLst>
              <a:gd name="T0" fmla="*/ 185738 w 371475"/>
              <a:gd name="T1" fmla="*/ 0 h 1906587"/>
              <a:gd name="T2" fmla="*/ 185738 w 371475"/>
              <a:gd name="T3" fmla="*/ 0 h 1906587"/>
              <a:gd name="T4" fmla="*/ 371476 w 371475"/>
              <a:gd name="T5" fmla="*/ 185738 h 1906587"/>
              <a:gd name="T6" fmla="*/ 371475 w 371475"/>
              <a:gd name="T7" fmla="*/ 1906587 h 1906587"/>
              <a:gd name="T8" fmla="*/ 371475 w 371475"/>
              <a:gd name="T9" fmla="*/ 1906587 h 1906587"/>
              <a:gd name="T10" fmla="*/ 0 w 371475"/>
              <a:gd name="T11" fmla="*/ 1906587 h 1906587"/>
              <a:gd name="T12" fmla="*/ 0 w 371475"/>
              <a:gd name="T13" fmla="*/ 1906587 h 1906587"/>
              <a:gd name="T14" fmla="*/ 0 w 371475"/>
              <a:gd name="T15" fmla="*/ 185738 h 1906587"/>
              <a:gd name="T16" fmla="*/ 185738 w 371475"/>
              <a:gd name="T17" fmla="*/ 0 h 19065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1906587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759354"/>
                  <a:pt x="371475" y="1332971"/>
                  <a:pt x="371475" y="1906587"/>
                </a:cubicBezTo>
                <a:lnTo>
                  <a:pt x="0" y="1906587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Round Same Side Corner Rectangle 36"/>
          <p:cNvSpPr/>
          <p:nvPr/>
        </p:nvSpPr>
        <p:spPr bwMode="auto">
          <a:xfrm rot="5400000">
            <a:off x="2067646" y="3168718"/>
            <a:ext cx="371475" cy="2091808"/>
          </a:xfrm>
          <a:custGeom>
            <a:avLst/>
            <a:gdLst>
              <a:gd name="T0" fmla="*/ 185738 w 371475"/>
              <a:gd name="T1" fmla="*/ 0 h 1906587"/>
              <a:gd name="T2" fmla="*/ 185738 w 371475"/>
              <a:gd name="T3" fmla="*/ 0 h 1906587"/>
              <a:gd name="T4" fmla="*/ 371476 w 371475"/>
              <a:gd name="T5" fmla="*/ 185738 h 1906587"/>
              <a:gd name="T6" fmla="*/ 371475 w 371475"/>
              <a:gd name="T7" fmla="*/ 1906587 h 1906587"/>
              <a:gd name="T8" fmla="*/ 371475 w 371475"/>
              <a:gd name="T9" fmla="*/ 1906587 h 1906587"/>
              <a:gd name="T10" fmla="*/ 0 w 371475"/>
              <a:gd name="T11" fmla="*/ 1906587 h 1906587"/>
              <a:gd name="T12" fmla="*/ 0 w 371475"/>
              <a:gd name="T13" fmla="*/ 1906587 h 1906587"/>
              <a:gd name="T14" fmla="*/ 0 w 371475"/>
              <a:gd name="T15" fmla="*/ 185738 h 1906587"/>
              <a:gd name="T16" fmla="*/ 185738 w 371475"/>
              <a:gd name="T17" fmla="*/ 0 h 19065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1906587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759354"/>
                  <a:pt x="371475" y="1332971"/>
                  <a:pt x="371475" y="1906587"/>
                </a:cubicBezTo>
                <a:lnTo>
                  <a:pt x="0" y="1906587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ound Same Side Corner Rectangle 36"/>
          <p:cNvSpPr/>
          <p:nvPr/>
        </p:nvSpPr>
        <p:spPr bwMode="auto">
          <a:xfrm rot="5400000">
            <a:off x="2067647" y="1959099"/>
            <a:ext cx="371475" cy="2091809"/>
          </a:xfrm>
          <a:custGeom>
            <a:avLst/>
            <a:gdLst>
              <a:gd name="T0" fmla="*/ 185738 w 371475"/>
              <a:gd name="T1" fmla="*/ 0 h 1906587"/>
              <a:gd name="T2" fmla="*/ 185738 w 371475"/>
              <a:gd name="T3" fmla="*/ 0 h 1906587"/>
              <a:gd name="T4" fmla="*/ 371476 w 371475"/>
              <a:gd name="T5" fmla="*/ 185738 h 1906587"/>
              <a:gd name="T6" fmla="*/ 371475 w 371475"/>
              <a:gd name="T7" fmla="*/ 1906587 h 1906587"/>
              <a:gd name="T8" fmla="*/ 371475 w 371475"/>
              <a:gd name="T9" fmla="*/ 1906587 h 1906587"/>
              <a:gd name="T10" fmla="*/ 0 w 371475"/>
              <a:gd name="T11" fmla="*/ 1906587 h 1906587"/>
              <a:gd name="T12" fmla="*/ 0 w 371475"/>
              <a:gd name="T13" fmla="*/ 1906587 h 1906587"/>
              <a:gd name="T14" fmla="*/ 0 w 371475"/>
              <a:gd name="T15" fmla="*/ 185738 h 1906587"/>
              <a:gd name="T16" fmla="*/ 185738 w 371475"/>
              <a:gd name="T17" fmla="*/ 0 h 19065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1475" h="1906587">
                <a:moveTo>
                  <a:pt x="185738" y="0"/>
                </a:moveTo>
                <a:lnTo>
                  <a:pt x="185738" y="0"/>
                </a:lnTo>
                <a:cubicBezTo>
                  <a:pt x="288318" y="0"/>
                  <a:pt x="371476" y="83158"/>
                  <a:pt x="371476" y="185738"/>
                </a:cubicBezTo>
                <a:cubicBezTo>
                  <a:pt x="371476" y="759354"/>
                  <a:pt x="371475" y="1332971"/>
                  <a:pt x="371475" y="1906587"/>
                </a:cubicBezTo>
                <a:lnTo>
                  <a:pt x="0" y="1906587"/>
                </a:lnTo>
                <a:lnTo>
                  <a:pt x="0" y="185738"/>
                </a:lnTo>
                <a:cubicBezTo>
                  <a:pt x="0" y="83158"/>
                  <a:pt x="83158" y="0"/>
                  <a:pt x="185738" y="0"/>
                </a:cubicBezTo>
                <a:close/>
              </a:path>
            </a:pathLst>
          </a:custGeom>
          <a:noFill/>
          <a:ln w="12700" cap="flat" cmpd="sng">
            <a:solidFill>
              <a:srgbClr val="40404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446043" y="4087501"/>
            <a:ext cx="13914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汉仪旗黑-75W" panose="00020600040101010101" pitchFamily="18" charset="-122"/>
                <a:ea typeface="汉仪旗黑-75W" panose="00020600040101010101" pitchFamily="18" charset="-122"/>
                <a:sym typeface="Arial" panose="020B0604020202020204" pitchFamily="34" charset="0"/>
              </a:rPr>
              <a:t>PPT</a:t>
            </a:r>
            <a:r>
              <a:rPr lang="zh-CN" altLang="en-US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汉仪旗黑-75W" panose="00020600040101010101" pitchFamily="18" charset="-122"/>
                <a:ea typeface="汉仪旗黑-75W" panose="00020600040101010101" pitchFamily="18" charset="-122"/>
                <a:sym typeface="Arial" panose="020B0604020202020204" pitchFamily="34" charset="0"/>
              </a:rPr>
              <a:t>录播</a:t>
            </a:r>
            <a:endParaRPr lang="en-US" altLang="zh-CN" sz="2000" dirty="0">
              <a:solidFill>
                <a:srgbClr val="000000">
                  <a:lumMod val="95000"/>
                  <a:lumOff val="5000"/>
                </a:srgbClr>
              </a:solidFill>
              <a:latin typeface="汉仪旗黑-75W" panose="00020600040101010101" pitchFamily="18" charset="-122"/>
              <a:ea typeface="汉仪旗黑-75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446043" y="5289920"/>
            <a:ext cx="15269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汉仪旗黑-75W" panose="00020600040101010101" pitchFamily="18" charset="-122"/>
                <a:ea typeface="汉仪旗黑-75W" panose="00020600040101010101" pitchFamily="18" charset="-122"/>
                <a:sym typeface="Arial" panose="020B0604020202020204" pitchFamily="34" charset="0"/>
              </a:rPr>
              <a:t>语音录播</a:t>
            </a:r>
            <a:endParaRPr lang="en-US" altLang="zh-CN" sz="2000" dirty="0">
              <a:solidFill>
                <a:srgbClr val="000000">
                  <a:lumMod val="95000"/>
                  <a:lumOff val="5000"/>
                </a:srgbClr>
              </a:solidFill>
              <a:latin typeface="汉仪旗黑-75W" panose="00020600040101010101" pitchFamily="18" charset="-122"/>
              <a:ea typeface="汉仪旗黑-75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304264" y="5734513"/>
            <a:ext cx="2037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教师可开启语音直播，所有录音也将记录，课后可回放</a:t>
            </a:r>
            <a:endParaRPr lang="en-US" altLang="zh-CN" sz="1200" dirty="0">
              <a:solidFill>
                <a:srgbClr val="000000">
                  <a:lumMod val="95000"/>
                  <a:lumOff val="5000"/>
                </a:srgb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303923" y="4524894"/>
            <a:ext cx="2037039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教师的</a:t>
            </a:r>
            <a:r>
              <a:rPr lang="en-US" altLang="zh-CN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PPT</a:t>
            </a: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课件可远程观看</a:t>
            </a:r>
            <a:endParaRPr lang="en-US" altLang="zh-CN" sz="1200" dirty="0">
              <a:solidFill>
                <a:srgbClr val="000000">
                  <a:lumMod val="95000"/>
                  <a:lumOff val="5000"/>
                </a:srgb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并可同步录播</a:t>
            </a:r>
            <a:endParaRPr lang="en-US" altLang="zh-CN" sz="1200" dirty="0">
              <a:solidFill>
                <a:srgbClr val="000000">
                  <a:lumMod val="95000"/>
                  <a:lumOff val="5000"/>
                </a:srgb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6" name="Oval 5"/>
          <p:cNvSpPr>
            <a:spLocks noChangeArrowheads="1"/>
          </p:cNvSpPr>
          <p:nvPr/>
        </p:nvSpPr>
        <p:spPr bwMode="auto">
          <a:xfrm>
            <a:off x="370710" y="2555004"/>
            <a:ext cx="900000" cy="90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5B9BD4">
                  <a:lumMod val="60000"/>
                  <a:lumOff val="4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1468261" y="2861466"/>
            <a:ext cx="11881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汉仪旗黑-75W" panose="00020600040101010101" pitchFamily="18" charset="-122"/>
                <a:ea typeface="汉仪旗黑-75W" panose="00020600040101010101" pitchFamily="18" charset="-122"/>
                <a:sym typeface="Arial" panose="020B0604020202020204" pitchFamily="34" charset="0"/>
              </a:rPr>
              <a:t>板书录播</a:t>
            </a:r>
            <a:endParaRPr lang="en-US" altLang="zh-CN" sz="2000" dirty="0">
              <a:solidFill>
                <a:srgbClr val="000000">
                  <a:lumMod val="95000"/>
                  <a:lumOff val="5000"/>
                </a:srgbClr>
              </a:solidFill>
              <a:latin typeface="汉仪旗黑-75W" panose="00020600040101010101" pitchFamily="18" charset="-122"/>
              <a:ea typeface="汉仪旗黑-75W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0" name="Oval 5"/>
          <p:cNvSpPr>
            <a:spLocks noChangeArrowheads="1"/>
          </p:cNvSpPr>
          <p:nvPr/>
        </p:nvSpPr>
        <p:spPr bwMode="auto">
          <a:xfrm>
            <a:off x="403687" y="3760653"/>
            <a:ext cx="900000" cy="9000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Oval 5"/>
          <p:cNvSpPr>
            <a:spLocks noChangeArrowheads="1"/>
          </p:cNvSpPr>
          <p:nvPr/>
        </p:nvSpPr>
        <p:spPr bwMode="auto">
          <a:xfrm>
            <a:off x="420986" y="4966302"/>
            <a:ext cx="900000" cy="90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1344437" y="3302695"/>
            <a:ext cx="1954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000000">
                    <a:lumMod val="95000"/>
                    <a:lumOff val="5000"/>
                  </a:srgb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Arial" panose="020B0604020202020204" pitchFamily="34" charset="0"/>
              </a:rPr>
              <a:t>板书实时同步显示到投影幕布上，书写过程手机同步直播</a:t>
            </a:r>
            <a:endParaRPr lang="en-US" altLang="zh-CN" sz="1200" dirty="0">
              <a:solidFill>
                <a:srgbClr val="000000">
                  <a:lumMod val="95000"/>
                  <a:lumOff val="5000"/>
                </a:srgb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035823" y="2283789"/>
            <a:ext cx="2156177" cy="4095487"/>
            <a:chOff x="5621867" y="2777350"/>
            <a:chExt cx="1990597" cy="3780981"/>
          </a:xfrm>
        </p:grpSpPr>
        <p:pic>
          <p:nvPicPr>
            <p:cNvPr id="4" name="图片 3" descr="图片包含 屏幕截图&#10;&#10;已生成极高可信度的说明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1511" y="3401067"/>
              <a:ext cx="1433690" cy="2523755"/>
            </a:xfrm>
            <a:prstGeom prst="rect">
              <a:avLst/>
            </a:prstGeom>
          </p:spPr>
        </p:pic>
        <p:pic>
          <p:nvPicPr>
            <p:cNvPr id="50" name="图片 49" descr="图片包含 监视器, 电子产品, 屏幕, 室内&#10;&#10;已生成极高可信度的说明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1867" y="2777350"/>
              <a:ext cx="1990597" cy="3780981"/>
            </a:xfrm>
            <a:prstGeom prst="rect">
              <a:avLst/>
            </a:prstGeom>
          </p:spPr>
        </p:pic>
      </p:grpSp>
      <p:sp>
        <p:nvSpPr>
          <p:cNvPr id="33" name="矩形 32"/>
          <p:cNvSpPr/>
          <p:nvPr/>
        </p:nvSpPr>
        <p:spPr>
          <a:xfrm>
            <a:off x="2062340" y="983982"/>
            <a:ext cx="7721114" cy="944330"/>
          </a:xfrm>
          <a:prstGeom prst="rect">
            <a:avLst/>
          </a:prstGeom>
        </p:spPr>
        <p:txBody>
          <a:bodyPr wrap="square" tIns="0" anchor="ctr" anchorCtr="0">
            <a:normAutofit fontScale="925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rgbClr val="9BC1E4">
                    <a:lumMod val="75000"/>
                  </a:srgbClr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课堂全景 </a:t>
            </a:r>
            <a:r>
              <a:rPr lang="zh-CN" altLang="en-US" sz="5400" dirty="0">
                <a:solidFill>
                  <a:srgbClr val="D40F17">
                    <a:lumMod val="60000"/>
                    <a:lumOff val="40000"/>
                  </a:srgbClr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同步录播</a:t>
            </a:r>
            <a:endParaRPr lang="en-US" altLang="zh-CN" sz="5400" dirty="0">
              <a:solidFill>
                <a:srgbClr val="D40F17">
                  <a:lumMod val="60000"/>
                  <a:lumOff val="40000"/>
                </a:srgbClr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sp>
        <p:nvSpPr>
          <p:cNvPr id="34" name="recording-symbol_16171"/>
          <p:cNvSpPr>
            <a:spLocks noChangeAspect="1"/>
          </p:cNvSpPr>
          <p:nvPr/>
        </p:nvSpPr>
        <p:spPr bwMode="auto">
          <a:xfrm>
            <a:off x="693958" y="5156615"/>
            <a:ext cx="336787" cy="538823"/>
          </a:xfrm>
          <a:custGeom>
            <a:avLst/>
            <a:gdLst>
              <a:gd name="connsiteX0" fmla="*/ 19292 w 378654"/>
              <a:gd name="connsiteY0" fmla="*/ 351275 h 605804"/>
              <a:gd name="connsiteX1" fmla="*/ 38584 w 378654"/>
              <a:gd name="connsiteY1" fmla="*/ 370537 h 605804"/>
              <a:gd name="connsiteX2" fmla="*/ 156065 w 378654"/>
              <a:gd name="connsiteY2" fmla="*/ 487706 h 605804"/>
              <a:gd name="connsiteX3" fmla="*/ 222589 w 378654"/>
              <a:gd name="connsiteY3" fmla="*/ 487706 h 605804"/>
              <a:gd name="connsiteX4" fmla="*/ 340070 w 378654"/>
              <a:gd name="connsiteY4" fmla="*/ 370537 h 605804"/>
              <a:gd name="connsiteX5" fmla="*/ 359362 w 378654"/>
              <a:gd name="connsiteY5" fmla="*/ 351275 h 605804"/>
              <a:gd name="connsiteX6" fmla="*/ 378654 w 378654"/>
              <a:gd name="connsiteY6" fmla="*/ 370537 h 605804"/>
              <a:gd name="connsiteX7" fmla="*/ 222589 w 378654"/>
              <a:gd name="connsiteY7" fmla="*/ 526231 h 605804"/>
              <a:gd name="connsiteX8" fmla="*/ 208619 w 378654"/>
              <a:gd name="connsiteY8" fmla="*/ 526231 h 605804"/>
              <a:gd name="connsiteX9" fmla="*/ 208619 w 378654"/>
              <a:gd name="connsiteY9" fmla="*/ 567279 h 605804"/>
              <a:gd name="connsiteX10" fmla="*/ 299092 w 378654"/>
              <a:gd name="connsiteY10" fmla="*/ 567279 h 605804"/>
              <a:gd name="connsiteX11" fmla="*/ 318384 w 378654"/>
              <a:gd name="connsiteY11" fmla="*/ 586542 h 605804"/>
              <a:gd name="connsiteX12" fmla="*/ 299092 w 378654"/>
              <a:gd name="connsiteY12" fmla="*/ 605804 h 605804"/>
              <a:gd name="connsiteX13" fmla="*/ 79563 w 378654"/>
              <a:gd name="connsiteY13" fmla="*/ 605804 h 605804"/>
              <a:gd name="connsiteX14" fmla="*/ 60271 w 378654"/>
              <a:gd name="connsiteY14" fmla="*/ 586542 h 605804"/>
              <a:gd name="connsiteX15" fmla="*/ 79563 w 378654"/>
              <a:gd name="connsiteY15" fmla="*/ 567279 h 605804"/>
              <a:gd name="connsiteX16" fmla="*/ 170035 w 378654"/>
              <a:gd name="connsiteY16" fmla="*/ 567279 h 605804"/>
              <a:gd name="connsiteX17" fmla="*/ 170035 w 378654"/>
              <a:gd name="connsiteY17" fmla="*/ 526231 h 605804"/>
              <a:gd name="connsiteX18" fmla="*/ 156065 w 378654"/>
              <a:gd name="connsiteY18" fmla="*/ 526231 h 605804"/>
              <a:gd name="connsiteX19" fmla="*/ 0 w 378654"/>
              <a:gd name="connsiteY19" fmla="*/ 370537 h 605804"/>
              <a:gd name="connsiteX20" fmla="*/ 19292 w 378654"/>
              <a:gd name="connsiteY20" fmla="*/ 351275 h 605804"/>
              <a:gd name="connsiteX21" fmla="*/ 189327 w 378654"/>
              <a:gd name="connsiteY21" fmla="*/ 38529 h 605804"/>
              <a:gd name="connsiteX22" fmla="*/ 98849 w 378654"/>
              <a:gd name="connsiteY22" fmla="*/ 128873 h 605804"/>
              <a:gd name="connsiteX23" fmla="*/ 98849 w 378654"/>
              <a:gd name="connsiteY23" fmla="*/ 332413 h 605804"/>
              <a:gd name="connsiteX24" fmla="*/ 189327 w 378654"/>
              <a:gd name="connsiteY24" fmla="*/ 422757 h 605804"/>
              <a:gd name="connsiteX25" fmla="*/ 279805 w 378654"/>
              <a:gd name="connsiteY25" fmla="*/ 332413 h 605804"/>
              <a:gd name="connsiteX26" fmla="*/ 279805 w 378654"/>
              <a:gd name="connsiteY26" fmla="*/ 128873 h 605804"/>
              <a:gd name="connsiteX27" fmla="*/ 189327 w 378654"/>
              <a:gd name="connsiteY27" fmla="*/ 38529 h 605804"/>
              <a:gd name="connsiteX28" fmla="*/ 189327 w 378654"/>
              <a:gd name="connsiteY28" fmla="*/ 0 h 605804"/>
              <a:gd name="connsiteX29" fmla="*/ 318391 w 378654"/>
              <a:gd name="connsiteY29" fmla="*/ 128873 h 605804"/>
              <a:gd name="connsiteX30" fmla="*/ 318391 w 378654"/>
              <a:gd name="connsiteY30" fmla="*/ 332413 h 605804"/>
              <a:gd name="connsiteX31" fmla="*/ 189327 w 378654"/>
              <a:gd name="connsiteY31" fmla="*/ 461286 h 605804"/>
              <a:gd name="connsiteX32" fmla="*/ 60263 w 378654"/>
              <a:gd name="connsiteY32" fmla="*/ 332413 h 605804"/>
              <a:gd name="connsiteX33" fmla="*/ 60263 w 378654"/>
              <a:gd name="connsiteY33" fmla="*/ 128873 h 605804"/>
              <a:gd name="connsiteX34" fmla="*/ 189327 w 378654"/>
              <a:gd name="connsiteY34" fmla="*/ 0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8654" h="605804">
                <a:moveTo>
                  <a:pt x="19292" y="351275"/>
                </a:moveTo>
                <a:cubicBezTo>
                  <a:pt x="29936" y="351275"/>
                  <a:pt x="38584" y="359910"/>
                  <a:pt x="38584" y="370537"/>
                </a:cubicBezTo>
                <a:cubicBezTo>
                  <a:pt x="38584" y="435100"/>
                  <a:pt x="91271" y="487706"/>
                  <a:pt x="156065" y="487706"/>
                </a:cubicBezTo>
                <a:lnTo>
                  <a:pt x="222589" y="487706"/>
                </a:lnTo>
                <a:cubicBezTo>
                  <a:pt x="287383" y="487706"/>
                  <a:pt x="340070" y="435100"/>
                  <a:pt x="340070" y="370537"/>
                </a:cubicBezTo>
                <a:cubicBezTo>
                  <a:pt x="340070" y="359910"/>
                  <a:pt x="348718" y="351275"/>
                  <a:pt x="359362" y="351275"/>
                </a:cubicBezTo>
                <a:cubicBezTo>
                  <a:pt x="370006" y="351275"/>
                  <a:pt x="378654" y="359910"/>
                  <a:pt x="378654" y="370537"/>
                </a:cubicBezTo>
                <a:cubicBezTo>
                  <a:pt x="378654" y="456355"/>
                  <a:pt x="308671" y="526231"/>
                  <a:pt x="222589" y="526231"/>
                </a:cubicBezTo>
                <a:lnTo>
                  <a:pt x="208619" y="526231"/>
                </a:lnTo>
                <a:lnTo>
                  <a:pt x="208619" y="567279"/>
                </a:lnTo>
                <a:lnTo>
                  <a:pt x="299092" y="567279"/>
                </a:lnTo>
                <a:cubicBezTo>
                  <a:pt x="309735" y="567279"/>
                  <a:pt x="318384" y="575914"/>
                  <a:pt x="318384" y="586542"/>
                </a:cubicBezTo>
                <a:cubicBezTo>
                  <a:pt x="318384" y="597169"/>
                  <a:pt x="309735" y="605804"/>
                  <a:pt x="299092" y="605804"/>
                </a:cubicBezTo>
                <a:lnTo>
                  <a:pt x="79563" y="605804"/>
                </a:lnTo>
                <a:cubicBezTo>
                  <a:pt x="68919" y="605804"/>
                  <a:pt x="60271" y="597169"/>
                  <a:pt x="60271" y="586542"/>
                </a:cubicBezTo>
                <a:cubicBezTo>
                  <a:pt x="60271" y="575914"/>
                  <a:pt x="68919" y="567279"/>
                  <a:pt x="79563" y="567279"/>
                </a:cubicBezTo>
                <a:lnTo>
                  <a:pt x="170035" y="567279"/>
                </a:lnTo>
                <a:lnTo>
                  <a:pt x="170035" y="526231"/>
                </a:lnTo>
                <a:lnTo>
                  <a:pt x="156065" y="526231"/>
                </a:lnTo>
                <a:cubicBezTo>
                  <a:pt x="69983" y="526231"/>
                  <a:pt x="0" y="456355"/>
                  <a:pt x="0" y="370537"/>
                </a:cubicBezTo>
                <a:cubicBezTo>
                  <a:pt x="0" y="359910"/>
                  <a:pt x="8648" y="351275"/>
                  <a:pt x="19292" y="351275"/>
                </a:cubicBezTo>
                <a:close/>
                <a:moveTo>
                  <a:pt x="189327" y="38529"/>
                </a:moveTo>
                <a:cubicBezTo>
                  <a:pt x="139431" y="38529"/>
                  <a:pt x="98849" y="79051"/>
                  <a:pt x="98849" y="128873"/>
                </a:cubicBezTo>
                <a:lnTo>
                  <a:pt x="98849" y="332413"/>
                </a:lnTo>
                <a:cubicBezTo>
                  <a:pt x="98849" y="382235"/>
                  <a:pt x="139431" y="422757"/>
                  <a:pt x="189327" y="422757"/>
                </a:cubicBezTo>
                <a:cubicBezTo>
                  <a:pt x="239223" y="422757"/>
                  <a:pt x="279805" y="382235"/>
                  <a:pt x="279805" y="332413"/>
                </a:cubicBezTo>
                <a:lnTo>
                  <a:pt x="279805" y="128873"/>
                </a:lnTo>
                <a:cubicBezTo>
                  <a:pt x="279805" y="79051"/>
                  <a:pt x="239223" y="38529"/>
                  <a:pt x="189327" y="38529"/>
                </a:cubicBezTo>
                <a:close/>
                <a:moveTo>
                  <a:pt x="189327" y="0"/>
                </a:moveTo>
                <a:cubicBezTo>
                  <a:pt x="260512" y="0"/>
                  <a:pt x="318391" y="57794"/>
                  <a:pt x="318391" y="128873"/>
                </a:cubicBezTo>
                <a:lnTo>
                  <a:pt x="318391" y="332413"/>
                </a:lnTo>
                <a:cubicBezTo>
                  <a:pt x="318391" y="403492"/>
                  <a:pt x="260512" y="461286"/>
                  <a:pt x="189327" y="461286"/>
                </a:cubicBezTo>
                <a:cubicBezTo>
                  <a:pt x="118142" y="461286"/>
                  <a:pt x="60263" y="403492"/>
                  <a:pt x="60263" y="332413"/>
                </a:cubicBezTo>
                <a:lnTo>
                  <a:pt x="60263" y="128873"/>
                </a:lnTo>
                <a:cubicBezTo>
                  <a:pt x="60263" y="57794"/>
                  <a:pt x="118142" y="0"/>
                  <a:pt x="1893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8" name="文本框 7"/>
          <p:cNvSpPr txBox="1"/>
          <p:nvPr/>
        </p:nvSpPr>
        <p:spPr>
          <a:xfrm>
            <a:off x="3299289" y="1879421"/>
            <a:ext cx="5370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汉仪旗黑-50S" panose="00020600040101010101" pitchFamily="18" charset="-122"/>
                <a:ea typeface="汉仪旗黑-50S" panose="00020600040101010101" pitchFamily="18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latin typeface="汉仪旗黑-50S" panose="00020600040101010101" pitchFamily="18" charset="-122"/>
                <a:ea typeface="汉仪旗黑-50S" panose="00020600040101010101" pitchFamily="18" charset="-122"/>
              </a:rPr>
              <a:t>板书语音课后再现，让学习更轻松</a:t>
            </a:r>
          </a:p>
        </p:txBody>
      </p:sp>
      <p:sp>
        <p:nvSpPr>
          <p:cNvPr id="25" name="ppt-open-file-format-with-pie-chart_28957"/>
          <p:cNvSpPr>
            <a:spLocks noChangeAspect="1"/>
          </p:cNvSpPr>
          <p:nvPr/>
        </p:nvSpPr>
        <p:spPr bwMode="auto">
          <a:xfrm>
            <a:off x="621894" y="3974643"/>
            <a:ext cx="443229" cy="460093"/>
          </a:xfrm>
          <a:custGeom>
            <a:avLst/>
            <a:gdLst>
              <a:gd name="connsiteX0" fmla="*/ 75651 w 584211"/>
              <a:gd name="connsiteY0" fmla="*/ 264077 h 606439"/>
              <a:gd name="connsiteX1" fmla="*/ 94628 w 584211"/>
              <a:gd name="connsiteY1" fmla="*/ 280685 h 606439"/>
              <a:gd name="connsiteX2" fmla="*/ 73707 w 584211"/>
              <a:gd name="connsiteY2" fmla="*/ 299621 h 606439"/>
              <a:gd name="connsiteX3" fmla="*/ 65696 w 584211"/>
              <a:gd name="connsiteY3" fmla="*/ 298923 h 606439"/>
              <a:gd name="connsiteX4" fmla="*/ 65696 w 584211"/>
              <a:gd name="connsiteY4" fmla="*/ 265241 h 606439"/>
              <a:gd name="connsiteX5" fmla="*/ 75651 w 584211"/>
              <a:gd name="connsiteY5" fmla="*/ 264077 h 606439"/>
              <a:gd name="connsiteX6" fmla="*/ 171759 w 584211"/>
              <a:gd name="connsiteY6" fmla="*/ 262383 h 606439"/>
              <a:gd name="connsiteX7" fmla="*/ 192503 w 584211"/>
              <a:gd name="connsiteY7" fmla="*/ 279767 h 606439"/>
              <a:gd name="connsiteX8" fmla="*/ 169739 w 584211"/>
              <a:gd name="connsiteY8" fmla="*/ 299479 h 606439"/>
              <a:gd name="connsiteX9" fmla="*/ 160960 w 584211"/>
              <a:gd name="connsiteY9" fmla="*/ 298781 h 606439"/>
              <a:gd name="connsiteX10" fmla="*/ 160960 w 584211"/>
              <a:gd name="connsiteY10" fmla="*/ 263625 h 606439"/>
              <a:gd name="connsiteX11" fmla="*/ 171759 w 584211"/>
              <a:gd name="connsiteY11" fmla="*/ 262383 h 606439"/>
              <a:gd name="connsiteX12" fmla="*/ 74329 w 584211"/>
              <a:gd name="connsiteY12" fmla="*/ 244532 h 606439"/>
              <a:gd name="connsiteX13" fmla="*/ 42218 w 584211"/>
              <a:gd name="connsiteY13" fmla="*/ 247715 h 606439"/>
              <a:gd name="connsiteX14" fmla="*/ 42218 w 584211"/>
              <a:gd name="connsiteY14" fmla="*/ 359190 h 606439"/>
              <a:gd name="connsiteX15" fmla="*/ 65698 w 584211"/>
              <a:gd name="connsiteY15" fmla="*/ 359811 h 606439"/>
              <a:gd name="connsiteX16" fmla="*/ 65698 w 584211"/>
              <a:gd name="connsiteY16" fmla="*/ 318978 h 606439"/>
              <a:gd name="connsiteX17" fmla="*/ 73862 w 584211"/>
              <a:gd name="connsiteY17" fmla="*/ 319522 h 606439"/>
              <a:gd name="connsiteX18" fmla="*/ 109083 w 584211"/>
              <a:gd name="connsiteY18" fmla="*/ 307489 h 606439"/>
              <a:gd name="connsiteX19" fmla="*/ 119268 w 584211"/>
              <a:gd name="connsiteY19" fmla="*/ 279776 h 606439"/>
              <a:gd name="connsiteX20" fmla="*/ 107450 w 584211"/>
              <a:gd name="connsiteY20" fmla="*/ 252993 h 606439"/>
              <a:gd name="connsiteX21" fmla="*/ 74329 w 584211"/>
              <a:gd name="connsiteY21" fmla="*/ 244532 h 606439"/>
              <a:gd name="connsiteX22" fmla="*/ 170427 w 584211"/>
              <a:gd name="connsiteY22" fmla="*/ 241970 h 606439"/>
              <a:gd name="connsiteX23" fmla="*/ 135440 w 584211"/>
              <a:gd name="connsiteY23" fmla="*/ 245386 h 606439"/>
              <a:gd name="connsiteX24" fmla="*/ 135440 w 584211"/>
              <a:gd name="connsiteY24" fmla="*/ 361519 h 606439"/>
              <a:gd name="connsiteX25" fmla="*/ 160942 w 584211"/>
              <a:gd name="connsiteY25" fmla="*/ 362218 h 606439"/>
              <a:gd name="connsiteX26" fmla="*/ 160942 w 584211"/>
              <a:gd name="connsiteY26" fmla="*/ 319599 h 606439"/>
              <a:gd name="connsiteX27" fmla="*/ 169883 w 584211"/>
              <a:gd name="connsiteY27" fmla="*/ 320220 h 606439"/>
              <a:gd name="connsiteX28" fmla="*/ 208214 w 584211"/>
              <a:gd name="connsiteY28" fmla="*/ 307722 h 606439"/>
              <a:gd name="connsiteX29" fmla="*/ 219332 w 584211"/>
              <a:gd name="connsiteY29" fmla="*/ 278766 h 606439"/>
              <a:gd name="connsiteX30" fmla="*/ 206425 w 584211"/>
              <a:gd name="connsiteY30" fmla="*/ 250742 h 606439"/>
              <a:gd name="connsiteX31" fmla="*/ 170427 w 584211"/>
              <a:gd name="connsiteY31" fmla="*/ 241970 h 606439"/>
              <a:gd name="connsiteX32" fmla="*/ 325227 w 584211"/>
              <a:gd name="connsiteY32" fmla="*/ 238865 h 606439"/>
              <a:gd name="connsiteX33" fmla="*/ 227651 w 584211"/>
              <a:gd name="connsiteY33" fmla="*/ 241427 h 606439"/>
              <a:gd name="connsiteX34" fmla="*/ 227651 w 584211"/>
              <a:gd name="connsiteY34" fmla="*/ 264638 h 606439"/>
              <a:gd name="connsiteX35" fmla="*/ 260850 w 584211"/>
              <a:gd name="connsiteY35" fmla="*/ 264094 h 606439"/>
              <a:gd name="connsiteX36" fmla="*/ 260850 w 584211"/>
              <a:gd name="connsiteY36" fmla="*/ 364779 h 606439"/>
              <a:gd name="connsiteX37" fmla="*/ 289695 w 584211"/>
              <a:gd name="connsiteY37" fmla="*/ 365478 h 606439"/>
              <a:gd name="connsiteX38" fmla="*/ 289695 w 584211"/>
              <a:gd name="connsiteY38" fmla="*/ 263629 h 606439"/>
              <a:gd name="connsiteX39" fmla="*/ 325227 w 584211"/>
              <a:gd name="connsiteY39" fmla="*/ 263085 h 606439"/>
              <a:gd name="connsiteX40" fmla="*/ 522926 w 584211"/>
              <a:gd name="connsiteY40" fmla="*/ 227644 h 606439"/>
              <a:gd name="connsiteX41" fmla="*/ 550693 w 584211"/>
              <a:gd name="connsiteY41" fmla="*/ 292917 h 606439"/>
              <a:gd name="connsiteX42" fmla="*/ 459381 w 584211"/>
              <a:gd name="connsiteY42" fmla="*/ 292917 h 606439"/>
              <a:gd name="connsiteX43" fmla="*/ 459381 w 584211"/>
              <a:gd name="connsiteY43" fmla="*/ 292839 h 606439"/>
              <a:gd name="connsiteX44" fmla="*/ 458393 w 584211"/>
              <a:gd name="connsiteY44" fmla="*/ 185757 h 606439"/>
              <a:gd name="connsiteX45" fmla="*/ 522890 w 584211"/>
              <a:gd name="connsiteY45" fmla="*/ 212387 h 606439"/>
              <a:gd name="connsiteX46" fmla="*/ 458471 w 584211"/>
              <a:gd name="connsiteY46" fmla="*/ 276828 h 606439"/>
              <a:gd name="connsiteX47" fmla="*/ 458393 w 584211"/>
              <a:gd name="connsiteY47" fmla="*/ 276828 h 606439"/>
              <a:gd name="connsiteX48" fmla="*/ 361303 w 584211"/>
              <a:gd name="connsiteY48" fmla="*/ 72971 h 606439"/>
              <a:gd name="connsiteX49" fmla="*/ 358892 w 584211"/>
              <a:gd name="connsiteY49" fmla="*/ 73204 h 606439"/>
              <a:gd name="connsiteX50" fmla="*/ 358892 w 584211"/>
              <a:gd name="connsiteY50" fmla="*/ 284045 h 606439"/>
              <a:gd name="connsiteX51" fmla="*/ 447061 w 584211"/>
              <a:gd name="connsiteY51" fmla="*/ 216120 h 606439"/>
              <a:gd name="connsiteX52" fmla="*/ 447061 w 584211"/>
              <a:gd name="connsiteY52" fmla="*/ 307179 h 606439"/>
              <a:gd name="connsiteX53" fmla="*/ 538261 w 584211"/>
              <a:gd name="connsiteY53" fmla="*/ 307179 h 606439"/>
              <a:gd name="connsiteX54" fmla="*/ 447061 w 584211"/>
              <a:gd name="connsiteY54" fmla="*/ 398315 h 606439"/>
              <a:gd name="connsiteX55" fmla="*/ 358892 w 584211"/>
              <a:gd name="connsiteY55" fmla="*/ 330390 h 606439"/>
              <a:gd name="connsiteX56" fmla="*/ 358892 w 584211"/>
              <a:gd name="connsiteY56" fmla="*/ 531682 h 606439"/>
              <a:gd name="connsiteX57" fmla="*/ 361303 w 584211"/>
              <a:gd name="connsiteY57" fmla="*/ 531993 h 606439"/>
              <a:gd name="connsiteX58" fmla="*/ 545258 w 584211"/>
              <a:gd name="connsiteY58" fmla="*/ 531993 h 606439"/>
              <a:gd name="connsiteX59" fmla="*/ 561975 w 584211"/>
              <a:gd name="connsiteY59" fmla="*/ 515302 h 606439"/>
              <a:gd name="connsiteX60" fmla="*/ 561975 w 584211"/>
              <a:gd name="connsiteY60" fmla="*/ 89662 h 606439"/>
              <a:gd name="connsiteX61" fmla="*/ 545258 w 584211"/>
              <a:gd name="connsiteY61" fmla="*/ 72971 h 606439"/>
              <a:gd name="connsiteX62" fmla="*/ 358892 w 584211"/>
              <a:gd name="connsiteY62" fmla="*/ 0 h 606439"/>
              <a:gd name="connsiteX63" fmla="*/ 358892 w 584211"/>
              <a:gd name="connsiteY63" fmla="*/ 50769 h 606439"/>
              <a:gd name="connsiteX64" fmla="*/ 361303 w 584211"/>
              <a:gd name="connsiteY64" fmla="*/ 50692 h 606439"/>
              <a:gd name="connsiteX65" fmla="*/ 545258 w 584211"/>
              <a:gd name="connsiteY65" fmla="*/ 50692 h 606439"/>
              <a:gd name="connsiteX66" fmla="*/ 584211 w 584211"/>
              <a:gd name="connsiteY66" fmla="*/ 89662 h 606439"/>
              <a:gd name="connsiteX67" fmla="*/ 584211 w 584211"/>
              <a:gd name="connsiteY67" fmla="*/ 515225 h 606439"/>
              <a:gd name="connsiteX68" fmla="*/ 545258 w 584211"/>
              <a:gd name="connsiteY68" fmla="*/ 554195 h 606439"/>
              <a:gd name="connsiteX69" fmla="*/ 361303 w 584211"/>
              <a:gd name="connsiteY69" fmla="*/ 554195 h 606439"/>
              <a:gd name="connsiteX70" fmla="*/ 358892 w 584211"/>
              <a:gd name="connsiteY70" fmla="*/ 554117 h 606439"/>
              <a:gd name="connsiteX71" fmla="*/ 358892 w 584211"/>
              <a:gd name="connsiteY71" fmla="*/ 606439 h 606439"/>
              <a:gd name="connsiteX72" fmla="*/ 0 w 584211"/>
              <a:gd name="connsiteY72" fmla="*/ 557377 h 606439"/>
              <a:gd name="connsiteX73" fmla="*/ 0 w 584211"/>
              <a:gd name="connsiteY73" fmla="*/ 4782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84211" h="606439">
                <a:moveTo>
                  <a:pt x="75651" y="264077"/>
                </a:moveTo>
                <a:cubicBezTo>
                  <a:pt x="87784" y="263844"/>
                  <a:pt x="94628" y="270053"/>
                  <a:pt x="94628" y="280685"/>
                </a:cubicBezTo>
                <a:cubicBezTo>
                  <a:pt x="94628" y="292559"/>
                  <a:pt x="86617" y="299621"/>
                  <a:pt x="73707" y="299621"/>
                </a:cubicBezTo>
                <a:cubicBezTo>
                  <a:pt x="70207" y="299621"/>
                  <a:pt x="67718" y="299466"/>
                  <a:pt x="65696" y="298923"/>
                </a:cubicBezTo>
                <a:lnTo>
                  <a:pt x="65696" y="265241"/>
                </a:lnTo>
                <a:cubicBezTo>
                  <a:pt x="67407" y="264698"/>
                  <a:pt x="70674" y="264154"/>
                  <a:pt x="75651" y="264077"/>
                </a:cubicBezTo>
                <a:close/>
                <a:moveTo>
                  <a:pt x="171759" y="262383"/>
                </a:moveTo>
                <a:cubicBezTo>
                  <a:pt x="184967" y="262150"/>
                  <a:pt x="192503" y="268669"/>
                  <a:pt x="192503" y="279767"/>
                </a:cubicBezTo>
                <a:cubicBezTo>
                  <a:pt x="192503" y="292106"/>
                  <a:pt x="183724" y="299401"/>
                  <a:pt x="169739" y="299479"/>
                </a:cubicBezTo>
                <a:cubicBezTo>
                  <a:pt x="165932" y="299479"/>
                  <a:pt x="163213" y="299324"/>
                  <a:pt x="160960" y="298781"/>
                </a:cubicBezTo>
                <a:lnTo>
                  <a:pt x="160960" y="263625"/>
                </a:lnTo>
                <a:cubicBezTo>
                  <a:pt x="162825" y="263081"/>
                  <a:pt x="166476" y="262460"/>
                  <a:pt x="171759" y="262383"/>
                </a:cubicBezTo>
                <a:close/>
                <a:moveTo>
                  <a:pt x="74329" y="244532"/>
                </a:moveTo>
                <a:cubicBezTo>
                  <a:pt x="59712" y="244920"/>
                  <a:pt x="49449" y="246162"/>
                  <a:pt x="42218" y="247715"/>
                </a:cubicBezTo>
                <a:lnTo>
                  <a:pt x="42218" y="359190"/>
                </a:lnTo>
                <a:lnTo>
                  <a:pt x="65698" y="359811"/>
                </a:lnTo>
                <a:lnTo>
                  <a:pt x="65698" y="318978"/>
                </a:lnTo>
                <a:cubicBezTo>
                  <a:pt x="67875" y="319289"/>
                  <a:pt x="70752" y="319522"/>
                  <a:pt x="73862" y="319522"/>
                </a:cubicBezTo>
                <a:cubicBezTo>
                  <a:pt x="88246" y="319599"/>
                  <a:pt x="100608" y="315951"/>
                  <a:pt x="109083" y="307489"/>
                </a:cubicBezTo>
                <a:cubicBezTo>
                  <a:pt x="115692" y="300968"/>
                  <a:pt x="119268" y="291265"/>
                  <a:pt x="119268" y="279776"/>
                </a:cubicBezTo>
                <a:cubicBezTo>
                  <a:pt x="119268" y="268364"/>
                  <a:pt x="114525" y="258738"/>
                  <a:pt x="107450" y="252993"/>
                </a:cubicBezTo>
                <a:cubicBezTo>
                  <a:pt x="100142" y="246938"/>
                  <a:pt x="89334" y="244144"/>
                  <a:pt x="74329" y="244532"/>
                </a:cubicBezTo>
                <a:close/>
                <a:moveTo>
                  <a:pt x="170427" y="241970"/>
                </a:moveTo>
                <a:cubicBezTo>
                  <a:pt x="154489" y="242436"/>
                  <a:pt x="143293" y="243756"/>
                  <a:pt x="135440" y="245386"/>
                </a:cubicBezTo>
                <a:lnTo>
                  <a:pt x="135440" y="361519"/>
                </a:lnTo>
                <a:lnTo>
                  <a:pt x="160942" y="362218"/>
                </a:lnTo>
                <a:lnTo>
                  <a:pt x="160942" y="319599"/>
                </a:lnTo>
                <a:cubicBezTo>
                  <a:pt x="163352" y="319987"/>
                  <a:pt x="166462" y="320220"/>
                  <a:pt x="169883" y="320220"/>
                </a:cubicBezTo>
                <a:cubicBezTo>
                  <a:pt x="185511" y="320298"/>
                  <a:pt x="199039" y="316494"/>
                  <a:pt x="208214" y="307722"/>
                </a:cubicBezTo>
                <a:cubicBezTo>
                  <a:pt x="215367" y="300813"/>
                  <a:pt x="219332" y="290721"/>
                  <a:pt x="219332" y="278766"/>
                </a:cubicBezTo>
                <a:cubicBezTo>
                  <a:pt x="219332" y="266811"/>
                  <a:pt x="214123" y="256720"/>
                  <a:pt x="206425" y="250742"/>
                </a:cubicBezTo>
                <a:cubicBezTo>
                  <a:pt x="198495" y="244454"/>
                  <a:pt x="186755" y="241582"/>
                  <a:pt x="170427" y="241970"/>
                </a:cubicBezTo>
                <a:close/>
                <a:moveTo>
                  <a:pt x="325227" y="238865"/>
                </a:moveTo>
                <a:lnTo>
                  <a:pt x="227651" y="241427"/>
                </a:lnTo>
                <a:lnTo>
                  <a:pt x="227651" y="264638"/>
                </a:lnTo>
                <a:lnTo>
                  <a:pt x="260850" y="264094"/>
                </a:lnTo>
                <a:lnTo>
                  <a:pt x="260850" y="364779"/>
                </a:lnTo>
                <a:lnTo>
                  <a:pt x="289695" y="365478"/>
                </a:lnTo>
                <a:lnTo>
                  <a:pt x="289695" y="263629"/>
                </a:lnTo>
                <a:lnTo>
                  <a:pt x="325227" y="263085"/>
                </a:lnTo>
                <a:close/>
                <a:moveTo>
                  <a:pt x="522926" y="227644"/>
                </a:moveTo>
                <a:cubicBezTo>
                  <a:pt x="540037" y="244176"/>
                  <a:pt x="550693" y="267305"/>
                  <a:pt x="550693" y="292917"/>
                </a:cubicBezTo>
                <a:lnTo>
                  <a:pt x="459381" y="292917"/>
                </a:lnTo>
                <a:lnTo>
                  <a:pt x="459381" y="292839"/>
                </a:lnTo>
                <a:close/>
                <a:moveTo>
                  <a:pt x="458393" y="185757"/>
                </a:moveTo>
                <a:cubicBezTo>
                  <a:pt x="482171" y="185446"/>
                  <a:pt x="504784" y="194297"/>
                  <a:pt x="522890" y="212387"/>
                </a:cubicBezTo>
                <a:lnTo>
                  <a:pt x="458471" y="276828"/>
                </a:lnTo>
                <a:lnTo>
                  <a:pt x="458393" y="276828"/>
                </a:lnTo>
                <a:close/>
                <a:moveTo>
                  <a:pt x="361303" y="72971"/>
                </a:moveTo>
                <a:cubicBezTo>
                  <a:pt x="360525" y="72971"/>
                  <a:pt x="359670" y="73049"/>
                  <a:pt x="358892" y="73204"/>
                </a:cubicBezTo>
                <a:lnTo>
                  <a:pt x="358892" y="284045"/>
                </a:lnTo>
                <a:cubicBezTo>
                  <a:pt x="369155" y="244998"/>
                  <a:pt x="404687" y="216120"/>
                  <a:pt x="447061" y="216120"/>
                </a:cubicBezTo>
                <a:lnTo>
                  <a:pt x="447061" y="307179"/>
                </a:lnTo>
                <a:lnTo>
                  <a:pt x="538261" y="307179"/>
                </a:lnTo>
                <a:cubicBezTo>
                  <a:pt x="538261" y="357560"/>
                  <a:pt x="497442" y="398315"/>
                  <a:pt x="447061" y="398315"/>
                </a:cubicBezTo>
                <a:cubicBezTo>
                  <a:pt x="404687" y="398315"/>
                  <a:pt x="369233" y="369437"/>
                  <a:pt x="358892" y="330390"/>
                </a:cubicBezTo>
                <a:lnTo>
                  <a:pt x="358892" y="531682"/>
                </a:lnTo>
                <a:cubicBezTo>
                  <a:pt x="359748" y="531837"/>
                  <a:pt x="360525" y="531993"/>
                  <a:pt x="361303" y="531993"/>
                </a:cubicBezTo>
                <a:lnTo>
                  <a:pt x="545258" y="531993"/>
                </a:lnTo>
                <a:cubicBezTo>
                  <a:pt x="554433" y="531993"/>
                  <a:pt x="561975" y="524463"/>
                  <a:pt x="561975" y="515302"/>
                </a:cubicBezTo>
                <a:lnTo>
                  <a:pt x="561975" y="89662"/>
                </a:lnTo>
                <a:cubicBezTo>
                  <a:pt x="561975" y="80424"/>
                  <a:pt x="554433" y="72971"/>
                  <a:pt x="545258" y="72971"/>
                </a:cubicBezTo>
                <a:close/>
                <a:moveTo>
                  <a:pt x="358892" y="0"/>
                </a:moveTo>
                <a:lnTo>
                  <a:pt x="358892" y="50769"/>
                </a:lnTo>
                <a:cubicBezTo>
                  <a:pt x="359748" y="50769"/>
                  <a:pt x="360525" y="50692"/>
                  <a:pt x="361303" y="50692"/>
                </a:cubicBezTo>
                <a:lnTo>
                  <a:pt x="545258" y="50692"/>
                </a:lnTo>
                <a:cubicBezTo>
                  <a:pt x="566717" y="50692"/>
                  <a:pt x="584211" y="68158"/>
                  <a:pt x="584211" y="89662"/>
                </a:cubicBezTo>
                <a:lnTo>
                  <a:pt x="584211" y="515225"/>
                </a:lnTo>
                <a:cubicBezTo>
                  <a:pt x="584211" y="536728"/>
                  <a:pt x="566717" y="554195"/>
                  <a:pt x="545258" y="554195"/>
                </a:cubicBezTo>
                <a:lnTo>
                  <a:pt x="361303" y="554195"/>
                </a:lnTo>
                <a:cubicBezTo>
                  <a:pt x="360525" y="554195"/>
                  <a:pt x="359748" y="554117"/>
                  <a:pt x="358892" y="554117"/>
                </a:cubicBezTo>
                <a:lnTo>
                  <a:pt x="358892" y="606439"/>
                </a:lnTo>
                <a:lnTo>
                  <a:pt x="0" y="557377"/>
                </a:lnTo>
                <a:lnTo>
                  <a:pt x="0" y="47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6" name="chalk-board_102260"/>
          <p:cNvSpPr>
            <a:spLocks noChangeAspect="1"/>
          </p:cNvSpPr>
          <p:nvPr/>
        </p:nvSpPr>
        <p:spPr bwMode="auto">
          <a:xfrm>
            <a:off x="559222" y="2784224"/>
            <a:ext cx="505902" cy="505142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455839 w 606244"/>
              <a:gd name="T29" fmla="*/ 455839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455839 w 606244"/>
              <a:gd name="T57" fmla="*/ 455839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75" h="5575">
                <a:moveTo>
                  <a:pt x="3567" y="3002"/>
                </a:moveTo>
                <a:cubicBezTo>
                  <a:pt x="3222" y="3070"/>
                  <a:pt x="3032" y="3047"/>
                  <a:pt x="2949" y="2928"/>
                </a:cubicBezTo>
                <a:cubicBezTo>
                  <a:pt x="2843" y="2775"/>
                  <a:pt x="2979" y="2554"/>
                  <a:pt x="3110" y="2341"/>
                </a:cubicBezTo>
                <a:cubicBezTo>
                  <a:pt x="3161" y="2258"/>
                  <a:pt x="3243" y="2124"/>
                  <a:pt x="3252" y="2068"/>
                </a:cubicBezTo>
                <a:cubicBezTo>
                  <a:pt x="3181" y="2057"/>
                  <a:pt x="2973" y="2085"/>
                  <a:pt x="2845" y="2103"/>
                </a:cubicBezTo>
                <a:cubicBezTo>
                  <a:pt x="2451" y="2156"/>
                  <a:pt x="2243" y="2178"/>
                  <a:pt x="2186" y="2042"/>
                </a:cubicBezTo>
                <a:cubicBezTo>
                  <a:pt x="2140" y="1931"/>
                  <a:pt x="2245" y="1820"/>
                  <a:pt x="2417" y="1687"/>
                </a:cubicBezTo>
                <a:cubicBezTo>
                  <a:pt x="2772" y="1413"/>
                  <a:pt x="2799" y="1306"/>
                  <a:pt x="2800" y="1288"/>
                </a:cubicBezTo>
                <a:cubicBezTo>
                  <a:pt x="2785" y="1277"/>
                  <a:pt x="2681" y="1222"/>
                  <a:pt x="2250" y="1308"/>
                </a:cubicBezTo>
                <a:cubicBezTo>
                  <a:pt x="1947" y="1368"/>
                  <a:pt x="1579" y="1480"/>
                  <a:pt x="1267" y="1607"/>
                </a:cubicBezTo>
                <a:cubicBezTo>
                  <a:pt x="1219" y="1627"/>
                  <a:pt x="1164" y="1604"/>
                  <a:pt x="1145" y="1556"/>
                </a:cubicBezTo>
                <a:cubicBezTo>
                  <a:pt x="1125" y="1508"/>
                  <a:pt x="1148" y="1454"/>
                  <a:pt x="1196" y="1434"/>
                </a:cubicBezTo>
                <a:cubicBezTo>
                  <a:pt x="1529" y="1298"/>
                  <a:pt x="1919" y="1181"/>
                  <a:pt x="2239" y="1120"/>
                </a:cubicBezTo>
                <a:cubicBezTo>
                  <a:pt x="2789" y="1015"/>
                  <a:pt x="2916" y="1112"/>
                  <a:pt x="2964" y="1195"/>
                </a:cubicBezTo>
                <a:cubicBezTo>
                  <a:pt x="3048" y="1342"/>
                  <a:pt x="2914" y="1539"/>
                  <a:pt x="2531" y="1835"/>
                </a:cubicBezTo>
                <a:cubicBezTo>
                  <a:pt x="2457" y="1892"/>
                  <a:pt x="2415" y="1931"/>
                  <a:pt x="2392" y="1957"/>
                </a:cubicBezTo>
                <a:cubicBezTo>
                  <a:pt x="2492" y="1962"/>
                  <a:pt x="2691" y="1935"/>
                  <a:pt x="2820" y="1918"/>
                </a:cubicBezTo>
                <a:cubicBezTo>
                  <a:pt x="3121" y="1877"/>
                  <a:pt x="3283" y="1858"/>
                  <a:pt x="3366" y="1914"/>
                </a:cubicBezTo>
                <a:cubicBezTo>
                  <a:pt x="3421" y="1950"/>
                  <a:pt x="3473" y="2026"/>
                  <a:pt x="3411" y="2180"/>
                </a:cubicBezTo>
                <a:cubicBezTo>
                  <a:pt x="3380" y="2258"/>
                  <a:pt x="3326" y="2345"/>
                  <a:pt x="3269" y="2438"/>
                </a:cubicBezTo>
                <a:cubicBezTo>
                  <a:pt x="3214" y="2528"/>
                  <a:pt x="3157" y="2620"/>
                  <a:pt x="3124" y="2699"/>
                </a:cubicBezTo>
                <a:cubicBezTo>
                  <a:pt x="3095" y="2770"/>
                  <a:pt x="3094" y="2810"/>
                  <a:pt x="3102" y="2822"/>
                </a:cubicBezTo>
                <a:cubicBezTo>
                  <a:pt x="3105" y="2825"/>
                  <a:pt x="3156" y="2892"/>
                  <a:pt x="3531" y="2819"/>
                </a:cubicBezTo>
                <a:cubicBezTo>
                  <a:pt x="3780" y="2770"/>
                  <a:pt x="3945" y="2783"/>
                  <a:pt x="4036" y="2857"/>
                </a:cubicBezTo>
                <a:cubicBezTo>
                  <a:pt x="4084" y="2897"/>
                  <a:pt x="4109" y="2952"/>
                  <a:pt x="4109" y="3017"/>
                </a:cubicBezTo>
                <a:cubicBezTo>
                  <a:pt x="4109" y="3068"/>
                  <a:pt x="4068" y="3110"/>
                  <a:pt x="4016" y="3110"/>
                </a:cubicBezTo>
                <a:cubicBezTo>
                  <a:pt x="3964" y="3110"/>
                  <a:pt x="3923" y="3068"/>
                  <a:pt x="3923" y="3017"/>
                </a:cubicBezTo>
                <a:cubicBezTo>
                  <a:pt x="3923" y="3006"/>
                  <a:pt x="3920" y="3004"/>
                  <a:pt x="3917" y="3001"/>
                </a:cubicBezTo>
                <a:cubicBezTo>
                  <a:pt x="3910" y="2996"/>
                  <a:pt x="3843" y="2948"/>
                  <a:pt x="3567" y="3002"/>
                </a:cubicBezTo>
                <a:close/>
                <a:moveTo>
                  <a:pt x="4689" y="3926"/>
                </a:moveTo>
                <a:cubicBezTo>
                  <a:pt x="4638" y="3926"/>
                  <a:pt x="4596" y="3967"/>
                  <a:pt x="4596" y="4019"/>
                </a:cubicBezTo>
                <a:cubicBezTo>
                  <a:pt x="4596" y="4070"/>
                  <a:pt x="4638" y="4112"/>
                  <a:pt x="4689" y="4112"/>
                </a:cubicBezTo>
                <a:lnTo>
                  <a:pt x="5008" y="4112"/>
                </a:lnTo>
                <a:cubicBezTo>
                  <a:pt x="5059" y="4112"/>
                  <a:pt x="5101" y="4070"/>
                  <a:pt x="5101" y="4019"/>
                </a:cubicBezTo>
                <a:lnTo>
                  <a:pt x="5101" y="545"/>
                </a:lnTo>
                <a:cubicBezTo>
                  <a:pt x="5101" y="494"/>
                  <a:pt x="5059" y="452"/>
                  <a:pt x="5008" y="452"/>
                </a:cubicBezTo>
                <a:lnTo>
                  <a:pt x="567" y="452"/>
                </a:lnTo>
                <a:cubicBezTo>
                  <a:pt x="515" y="452"/>
                  <a:pt x="473" y="494"/>
                  <a:pt x="473" y="545"/>
                </a:cubicBezTo>
                <a:lnTo>
                  <a:pt x="473" y="4019"/>
                </a:lnTo>
                <a:cubicBezTo>
                  <a:pt x="473" y="4070"/>
                  <a:pt x="515" y="4112"/>
                  <a:pt x="567" y="4112"/>
                </a:cubicBezTo>
                <a:lnTo>
                  <a:pt x="3316" y="4112"/>
                </a:lnTo>
                <a:cubicBezTo>
                  <a:pt x="3367" y="4112"/>
                  <a:pt x="3409" y="4070"/>
                  <a:pt x="3409" y="4019"/>
                </a:cubicBezTo>
                <a:cubicBezTo>
                  <a:pt x="3409" y="3967"/>
                  <a:pt x="3367" y="3926"/>
                  <a:pt x="3316" y="3926"/>
                </a:cubicBezTo>
                <a:lnTo>
                  <a:pt x="660" y="3926"/>
                </a:lnTo>
                <a:lnTo>
                  <a:pt x="660" y="639"/>
                </a:lnTo>
                <a:lnTo>
                  <a:pt x="4914" y="639"/>
                </a:lnTo>
                <a:lnTo>
                  <a:pt x="4914" y="3926"/>
                </a:lnTo>
                <a:lnTo>
                  <a:pt x="4689" y="3926"/>
                </a:lnTo>
                <a:close/>
                <a:moveTo>
                  <a:pt x="4433" y="3724"/>
                </a:moveTo>
                <a:lnTo>
                  <a:pt x="4433" y="5350"/>
                </a:lnTo>
                <a:cubicBezTo>
                  <a:pt x="4433" y="5474"/>
                  <a:pt x="4332" y="5575"/>
                  <a:pt x="4208" y="5575"/>
                </a:cubicBezTo>
                <a:lnTo>
                  <a:pt x="3797" y="5575"/>
                </a:lnTo>
                <a:cubicBezTo>
                  <a:pt x="3673" y="5575"/>
                  <a:pt x="3573" y="5474"/>
                  <a:pt x="3573" y="5350"/>
                </a:cubicBezTo>
                <a:lnTo>
                  <a:pt x="3573" y="3724"/>
                </a:lnTo>
                <a:cubicBezTo>
                  <a:pt x="3573" y="3527"/>
                  <a:pt x="3732" y="3367"/>
                  <a:pt x="3929" y="3367"/>
                </a:cubicBezTo>
                <a:lnTo>
                  <a:pt x="4076" y="3367"/>
                </a:lnTo>
                <a:cubicBezTo>
                  <a:pt x="4273" y="3367"/>
                  <a:pt x="4433" y="3527"/>
                  <a:pt x="4433" y="3724"/>
                </a:cubicBezTo>
                <a:close/>
                <a:moveTo>
                  <a:pt x="4246" y="3724"/>
                </a:moveTo>
                <a:cubicBezTo>
                  <a:pt x="4246" y="3630"/>
                  <a:pt x="4170" y="3554"/>
                  <a:pt x="4076" y="3554"/>
                </a:cubicBezTo>
                <a:lnTo>
                  <a:pt x="3929" y="3554"/>
                </a:lnTo>
                <a:cubicBezTo>
                  <a:pt x="3835" y="3554"/>
                  <a:pt x="3759" y="3630"/>
                  <a:pt x="3759" y="3724"/>
                </a:cubicBezTo>
                <a:lnTo>
                  <a:pt x="3759" y="5350"/>
                </a:lnTo>
                <a:cubicBezTo>
                  <a:pt x="3759" y="5370"/>
                  <a:pt x="3777" y="5388"/>
                  <a:pt x="3797" y="5388"/>
                </a:cubicBezTo>
                <a:lnTo>
                  <a:pt x="4208" y="5388"/>
                </a:lnTo>
                <a:cubicBezTo>
                  <a:pt x="4229" y="5388"/>
                  <a:pt x="4246" y="5370"/>
                  <a:pt x="4246" y="5350"/>
                </a:cubicBezTo>
                <a:lnTo>
                  <a:pt x="4246" y="3724"/>
                </a:lnTo>
                <a:close/>
                <a:moveTo>
                  <a:pt x="5481" y="0"/>
                </a:moveTo>
                <a:lnTo>
                  <a:pt x="93" y="0"/>
                </a:lnTo>
                <a:cubicBezTo>
                  <a:pt x="42" y="0"/>
                  <a:pt x="0" y="42"/>
                  <a:pt x="0" y="93"/>
                </a:cubicBezTo>
                <a:lnTo>
                  <a:pt x="0" y="4471"/>
                </a:lnTo>
                <a:cubicBezTo>
                  <a:pt x="0" y="4523"/>
                  <a:pt x="42" y="4564"/>
                  <a:pt x="93" y="4564"/>
                </a:cubicBezTo>
                <a:lnTo>
                  <a:pt x="3316" y="4564"/>
                </a:lnTo>
                <a:cubicBezTo>
                  <a:pt x="3367" y="4564"/>
                  <a:pt x="3409" y="4523"/>
                  <a:pt x="3409" y="4471"/>
                </a:cubicBezTo>
                <a:cubicBezTo>
                  <a:pt x="3409" y="4419"/>
                  <a:pt x="3367" y="4378"/>
                  <a:pt x="3316" y="4378"/>
                </a:cubicBezTo>
                <a:lnTo>
                  <a:pt x="187" y="4378"/>
                </a:lnTo>
                <a:lnTo>
                  <a:pt x="187" y="187"/>
                </a:lnTo>
                <a:lnTo>
                  <a:pt x="5388" y="187"/>
                </a:lnTo>
                <a:lnTo>
                  <a:pt x="5388" y="4378"/>
                </a:lnTo>
                <a:lnTo>
                  <a:pt x="4689" y="4378"/>
                </a:lnTo>
                <a:cubicBezTo>
                  <a:pt x="4638" y="4378"/>
                  <a:pt x="4596" y="4419"/>
                  <a:pt x="4596" y="4471"/>
                </a:cubicBezTo>
                <a:cubicBezTo>
                  <a:pt x="4596" y="4523"/>
                  <a:pt x="4638" y="4564"/>
                  <a:pt x="4689" y="4564"/>
                </a:cubicBezTo>
                <a:lnTo>
                  <a:pt x="5481" y="4564"/>
                </a:lnTo>
                <a:cubicBezTo>
                  <a:pt x="5533" y="4564"/>
                  <a:pt x="5575" y="4523"/>
                  <a:pt x="5575" y="4471"/>
                </a:cubicBezTo>
                <a:lnTo>
                  <a:pt x="5575" y="93"/>
                </a:lnTo>
                <a:cubicBezTo>
                  <a:pt x="5575" y="42"/>
                  <a:pt x="5533" y="0"/>
                  <a:pt x="5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1580" y="4750315"/>
            <a:ext cx="1662430" cy="148082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F088222-CAB7-49DA-9235-2EFF94E589C9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48" y="1959315"/>
            <a:ext cx="6758201" cy="38225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357009" y="2195931"/>
            <a:ext cx="1384374" cy="1070437"/>
            <a:chOff x="6865749" y="896319"/>
            <a:chExt cx="1472339" cy="1180454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6865749" y="2061275"/>
              <a:ext cx="1456841" cy="1549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6881247" y="896319"/>
              <a:ext cx="1456841" cy="1549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881247" y="911817"/>
              <a:ext cx="0" cy="114945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338088" y="911817"/>
              <a:ext cx="0" cy="114945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868200" y="2251635"/>
            <a:ext cx="1384374" cy="635278"/>
            <a:chOff x="6865749" y="896319"/>
            <a:chExt cx="1472339" cy="1180454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6865749" y="2061275"/>
              <a:ext cx="1456841" cy="1549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6881247" y="896319"/>
              <a:ext cx="1456841" cy="1549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881247" y="911817"/>
              <a:ext cx="0" cy="114945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338088" y="911817"/>
              <a:ext cx="0" cy="114945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345" y="2299510"/>
            <a:ext cx="1340656" cy="55095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7755956" y="2569274"/>
            <a:ext cx="3031051" cy="1371567"/>
            <a:chOff x="8446575" y="1308034"/>
            <a:chExt cx="3223649" cy="151253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446575" y="1308034"/>
              <a:ext cx="2340246" cy="151253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0786821" y="2820568"/>
              <a:ext cx="88340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10105350" y="3252313"/>
            <a:ext cx="1499327" cy="6182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4847" tIns="42424" rIns="84847" bIns="42424" rtlCol="0" anchor="ctr"/>
          <a:lstStyle/>
          <a:p>
            <a:pPr algn="ctr"/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6358" y="2569274"/>
            <a:ext cx="4281841" cy="950063"/>
            <a:chOff x="821410" y="1308034"/>
            <a:chExt cx="4553916" cy="104770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2340244" y="1308034"/>
              <a:ext cx="3035082" cy="10477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821410" y="2355742"/>
              <a:ext cx="151883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550741" y="2819497"/>
            <a:ext cx="1499327" cy="6182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4847" tIns="42424" rIns="84847" bIns="42424" rtlCol="0" anchor="ctr"/>
          <a:lstStyle/>
          <a:p>
            <a:pPr algn="ctr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板书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13075" y="3547445"/>
            <a:ext cx="4559926" cy="1070895"/>
            <a:chOff x="849824" y="2386739"/>
            <a:chExt cx="4849671" cy="1180959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2340244" y="2386739"/>
              <a:ext cx="3359251" cy="118095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849824" y="3565114"/>
              <a:ext cx="151883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577457" y="3902102"/>
            <a:ext cx="1499327" cy="6182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4847" tIns="42424" rIns="84847" bIns="42424" rtlCol="0" anchor="ctr"/>
          <a:lstStyle/>
          <a:p>
            <a:pPr algn="ctr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语音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8157195" y="4211231"/>
            <a:ext cx="2676456" cy="1101178"/>
            <a:chOff x="8873309" y="3118747"/>
            <a:chExt cx="2846523" cy="121435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873309" y="3118747"/>
              <a:ext cx="1947622" cy="121435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0836429" y="4330395"/>
              <a:ext cx="88340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10105350" y="4615997"/>
            <a:ext cx="1499327" cy="6182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4847" tIns="42424" rIns="84847" bIns="42424" rtlCol="0" anchor="ctr"/>
          <a:lstStyle/>
          <a:p>
            <a:pPr algn="ctr"/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</a:p>
        </p:txBody>
      </p:sp>
      <p:sp>
        <p:nvSpPr>
          <p:cNvPr id="49" name="矩形 48"/>
          <p:cNvSpPr/>
          <p:nvPr/>
        </p:nvSpPr>
        <p:spPr>
          <a:xfrm>
            <a:off x="1759067" y="1044046"/>
            <a:ext cx="8511486" cy="830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84847" tIns="42424" rIns="84847" bIns="42424" anchor="ctr"/>
          <a:lstStyle/>
          <a:p>
            <a:pPr>
              <a:defRPr/>
            </a:pPr>
            <a:r>
              <a:rPr kumimoji="1" lang="zh-CN" altLang="en-US" sz="3400" b="1" dirty="0">
                <a:solidFill>
                  <a:srgbClr val="812488"/>
                </a:solidFill>
                <a:latin typeface="微软雅黑"/>
                <a:ea typeface="微软雅黑"/>
                <a:cs typeface="微软雅黑"/>
              </a:rPr>
              <a:t>多媒体教室低成本平滑升级实现教室智慧化</a:t>
            </a:r>
            <a:endParaRPr kumimoji="1" lang="en-US" altLang="zh-CN" sz="3400" b="1" dirty="0">
              <a:solidFill>
                <a:srgbClr val="812488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91611EB-5E56-4A45-8396-346BF2D2D730}"/>
              </a:ext>
            </a:extLst>
          </p:cNvPr>
          <p:cNvSpPr/>
          <p:nvPr/>
        </p:nvSpPr>
        <p:spPr>
          <a:xfrm>
            <a:off x="2527" y="-78306"/>
            <a:ext cx="4952771" cy="830997"/>
          </a:xfrm>
          <a:prstGeom prst="rect">
            <a:avLst/>
          </a:prstGeom>
        </p:spPr>
        <p:txBody>
          <a:bodyPr wrap="square" tIns="0" anchor="ctr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二、老师</a:t>
            </a:r>
            <a:r>
              <a:rPr lang="en-US" altLang="zh-CN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—</a:t>
            </a: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雨课堂光感应黑板使用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4418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36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hoto-on-phone-screen_77060">
            <a:extLst>
              <a:ext uri="{FF2B5EF4-FFF2-40B4-BE49-F238E27FC236}">
                <a16:creationId xmlns:a16="http://schemas.microsoft.com/office/drawing/2014/main" id="{4CEA0027-6DB7-4EE5-915A-25D46C56F2B4}"/>
              </a:ext>
            </a:extLst>
          </p:cNvPr>
          <p:cNvSpPr>
            <a:spLocks noChangeAspect="1"/>
          </p:cNvSpPr>
          <p:nvPr/>
        </p:nvSpPr>
        <p:spPr bwMode="auto">
          <a:xfrm>
            <a:off x="6447058" y="4222584"/>
            <a:ext cx="338283" cy="522185"/>
          </a:xfrm>
          <a:custGeom>
            <a:avLst/>
            <a:gdLst>
              <a:gd name="connsiteX0" fmla="*/ 176602 w 390579"/>
              <a:gd name="connsiteY0" fmla="*/ 527124 h 602911"/>
              <a:gd name="connsiteX1" fmla="*/ 213906 w 390579"/>
              <a:gd name="connsiteY1" fmla="*/ 527124 h 602911"/>
              <a:gd name="connsiteX2" fmla="*/ 218964 w 390579"/>
              <a:gd name="connsiteY2" fmla="*/ 532174 h 602911"/>
              <a:gd name="connsiteX3" fmla="*/ 218964 w 390579"/>
              <a:gd name="connsiteY3" fmla="*/ 557427 h 602911"/>
              <a:gd name="connsiteX4" fmla="*/ 213906 w 390579"/>
              <a:gd name="connsiteY4" fmla="*/ 562477 h 602911"/>
              <a:gd name="connsiteX5" fmla="*/ 176602 w 390579"/>
              <a:gd name="connsiteY5" fmla="*/ 562477 h 602911"/>
              <a:gd name="connsiteX6" fmla="*/ 171544 w 390579"/>
              <a:gd name="connsiteY6" fmla="*/ 557427 h 602911"/>
              <a:gd name="connsiteX7" fmla="*/ 171544 w 390579"/>
              <a:gd name="connsiteY7" fmla="*/ 532174 h 602911"/>
              <a:gd name="connsiteX8" fmla="*/ 176602 w 390579"/>
              <a:gd name="connsiteY8" fmla="*/ 527124 h 602911"/>
              <a:gd name="connsiteX9" fmla="*/ 176627 w 390579"/>
              <a:gd name="connsiteY9" fmla="*/ 510321 h 602911"/>
              <a:gd name="connsiteX10" fmla="*/ 154612 w 390579"/>
              <a:gd name="connsiteY10" fmla="*/ 532174 h 602911"/>
              <a:gd name="connsiteX11" fmla="*/ 154612 w 390579"/>
              <a:gd name="connsiteY11" fmla="*/ 557437 h 602911"/>
              <a:gd name="connsiteX12" fmla="*/ 176627 w 390579"/>
              <a:gd name="connsiteY12" fmla="*/ 579416 h 602911"/>
              <a:gd name="connsiteX13" fmla="*/ 213952 w 390579"/>
              <a:gd name="connsiteY13" fmla="*/ 579416 h 602911"/>
              <a:gd name="connsiteX14" fmla="*/ 235967 w 390579"/>
              <a:gd name="connsiteY14" fmla="*/ 557437 h 602911"/>
              <a:gd name="connsiteX15" fmla="*/ 235967 w 390579"/>
              <a:gd name="connsiteY15" fmla="*/ 532174 h 602911"/>
              <a:gd name="connsiteX16" fmla="*/ 213952 w 390579"/>
              <a:gd name="connsiteY16" fmla="*/ 510321 h 602911"/>
              <a:gd name="connsiteX17" fmla="*/ 175461 w 390579"/>
              <a:gd name="connsiteY17" fmla="*/ 223481 h 602911"/>
              <a:gd name="connsiteX18" fmla="*/ 209650 w 390579"/>
              <a:gd name="connsiteY18" fmla="*/ 257564 h 602911"/>
              <a:gd name="connsiteX19" fmla="*/ 175461 w 390579"/>
              <a:gd name="connsiteY19" fmla="*/ 291647 h 602911"/>
              <a:gd name="connsiteX20" fmla="*/ 141272 w 390579"/>
              <a:gd name="connsiteY20" fmla="*/ 257564 h 602911"/>
              <a:gd name="connsiteX21" fmla="*/ 175461 w 390579"/>
              <a:gd name="connsiteY21" fmla="*/ 223481 h 602911"/>
              <a:gd name="connsiteX22" fmla="*/ 98640 w 390579"/>
              <a:gd name="connsiteY22" fmla="*/ 198212 h 602911"/>
              <a:gd name="connsiteX23" fmla="*/ 94464 w 390579"/>
              <a:gd name="connsiteY23" fmla="*/ 202379 h 602911"/>
              <a:gd name="connsiteX24" fmla="*/ 94464 w 390579"/>
              <a:gd name="connsiteY24" fmla="*/ 342677 h 602911"/>
              <a:gd name="connsiteX25" fmla="*/ 125342 w 390579"/>
              <a:gd name="connsiteY25" fmla="*/ 315779 h 602911"/>
              <a:gd name="connsiteX26" fmla="*/ 156980 w 390579"/>
              <a:gd name="connsiteY26" fmla="*/ 313254 h 602911"/>
              <a:gd name="connsiteX27" fmla="*/ 188238 w 390579"/>
              <a:gd name="connsiteY27" fmla="*/ 332701 h 602911"/>
              <a:gd name="connsiteX28" fmla="*/ 198109 w 390579"/>
              <a:gd name="connsiteY28" fmla="*/ 331312 h 602911"/>
              <a:gd name="connsiteX29" fmla="*/ 239365 w 390579"/>
              <a:gd name="connsiteY29" fmla="*/ 286103 h 602911"/>
              <a:gd name="connsiteX30" fmla="*/ 254804 w 390579"/>
              <a:gd name="connsiteY30" fmla="*/ 279663 h 602911"/>
              <a:gd name="connsiteX31" fmla="*/ 269357 w 390579"/>
              <a:gd name="connsiteY31" fmla="*/ 287998 h 602911"/>
              <a:gd name="connsiteX32" fmla="*/ 296060 w 390579"/>
              <a:gd name="connsiteY32" fmla="*/ 325377 h 602911"/>
              <a:gd name="connsiteX33" fmla="*/ 296060 w 390579"/>
              <a:gd name="connsiteY33" fmla="*/ 202379 h 602911"/>
              <a:gd name="connsiteX34" fmla="*/ 291883 w 390579"/>
              <a:gd name="connsiteY34" fmla="*/ 198212 h 602911"/>
              <a:gd name="connsiteX35" fmla="*/ 98640 w 390579"/>
              <a:gd name="connsiteY35" fmla="*/ 172956 h 602911"/>
              <a:gd name="connsiteX36" fmla="*/ 291883 w 390579"/>
              <a:gd name="connsiteY36" fmla="*/ 172956 h 602911"/>
              <a:gd name="connsiteX37" fmla="*/ 321370 w 390579"/>
              <a:gd name="connsiteY37" fmla="*/ 202379 h 602911"/>
              <a:gd name="connsiteX38" fmla="*/ 321370 w 390579"/>
              <a:gd name="connsiteY38" fmla="*/ 382834 h 602911"/>
              <a:gd name="connsiteX39" fmla="*/ 291883 w 390579"/>
              <a:gd name="connsiteY39" fmla="*/ 412384 h 602911"/>
              <a:gd name="connsiteX40" fmla="*/ 98640 w 390579"/>
              <a:gd name="connsiteY40" fmla="*/ 412384 h 602911"/>
              <a:gd name="connsiteX41" fmla="*/ 69154 w 390579"/>
              <a:gd name="connsiteY41" fmla="*/ 382834 h 602911"/>
              <a:gd name="connsiteX42" fmla="*/ 69154 w 390579"/>
              <a:gd name="connsiteY42" fmla="*/ 202379 h 602911"/>
              <a:gd name="connsiteX43" fmla="*/ 98640 w 390579"/>
              <a:gd name="connsiteY43" fmla="*/ 172956 h 602911"/>
              <a:gd name="connsiteX44" fmla="*/ 48585 w 390579"/>
              <a:gd name="connsiteY44" fmla="*/ 67832 h 602911"/>
              <a:gd name="connsiteX45" fmla="*/ 40108 w 390579"/>
              <a:gd name="connsiteY45" fmla="*/ 76295 h 602911"/>
              <a:gd name="connsiteX46" fmla="*/ 40108 w 390579"/>
              <a:gd name="connsiteY46" fmla="*/ 482152 h 602911"/>
              <a:gd name="connsiteX47" fmla="*/ 48585 w 390579"/>
              <a:gd name="connsiteY47" fmla="*/ 490615 h 602911"/>
              <a:gd name="connsiteX48" fmla="*/ 342121 w 390579"/>
              <a:gd name="connsiteY48" fmla="*/ 490615 h 602911"/>
              <a:gd name="connsiteX49" fmla="*/ 350471 w 390579"/>
              <a:gd name="connsiteY49" fmla="*/ 482152 h 602911"/>
              <a:gd name="connsiteX50" fmla="*/ 350471 w 390579"/>
              <a:gd name="connsiteY50" fmla="*/ 76295 h 602911"/>
              <a:gd name="connsiteX51" fmla="*/ 342121 w 390579"/>
              <a:gd name="connsiteY51" fmla="*/ 67832 h 602911"/>
              <a:gd name="connsiteX52" fmla="*/ 168024 w 390579"/>
              <a:gd name="connsiteY52" fmla="*/ 27411 h 602911"/>
              <a:gd name="connsiteX53" fmla="*/ 159547 w 390579"/>
              <a:gd name="connsiteY53" fmla="*/ 35874 h 602911"/>
              <a:gd name="connsiteX54" fmla="*/ 168024 w 390579"/>
              <a:gd name="connsiteY54" fmla="*/ 44211 h 602911"/>
              <a:gd name="connsiteX55" fmla="*/ 222556 w 390579"/>
              <a:gd name="connsiteY55" fmla="*/ 44211 h 602911"/>
              <a:gd name="connsiteX56" fmla="*/ 231033 w 390579"/>
              <a:gd name="connsiteY56" fmla="*/ 35874 h 602911"/>
              <a:gd name="connsiteX57" fmla="*/ 222556 w 390579"/>
              <a:gd name="connsiteY57" fmla="*/ 27411 h 602911"/>
              <a:gd name="connsiteX58" fmla="*/ 33782 w 390579"/>
              <a:gd name="connsiteY58" fmla="*/ 0 h 602911"/>
              <a:gd name="connsiteX59" fmla="*/ 356797 w 390579"/>
              <a:gd name="connsiteY59" fmla="*/ 0 h 602911"/>
              <a:gd name="connsiteX60" fmla="*/ 390579 w 390579"/>
              <a:gd name="connsiteY60" fmla="*/ 33727 h 602911"/>
              <a:gd name="connsiteX61" fmla="*/ 390579 w 390579"/>
              <a:gd name="connsiteY61" fmla="*/ 569184 h 602911"/>
              <a:gd name="connsiteX62" fmla="*/ 356797 w 390579"/>
              <a:gd name="connsiteY62" fmla="*/ 602911 h 602911"/>
              <a:gd name="connsiteX63" fmla="*/ 33782 w 390579"/>
              <a:gd name="connsiteY63" fmla="*/ 602911 h 602911"/>
              <a:gd name="connsiteX64" fmla="*/ 0 w 390579"/>
              <a:gd name="connsiteY64" fmla="*/ 569184 h 602911"/>
              <a:gd name="connsiteX65" fmla="*/ 0 w 390579"/>
              <a:gd name="connsiteY65" fmla="*/ 33727 h 602911"/>
              <a:gd name="connsiteX66" fmla="*/ 33782 w 390579"/>
              <a:gd name="connsiteY66" fmla="*/ 0 h 60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90579" h="602911">
                <a:moveTo>
                  <a:pt x="176602" y="527124"/>
                </a:moveTo>
                <a:lnTo>
                  <a:pt x="213906" y="527124"/>
                </a:lnTo>
                <a:cubicBezTo>
                  <a:pt x="216688" y="527124"/>
                  <a:pt x="218964" y="529523"/>
                  <a:pt x="218964" y="532174"/>
                </a:cubicBezTo>
                <a:lnTo>
                  <a:pt x="218964" y="557427"/>
                </a:lnTo>
                <a:cubicBezTo>
                  <a:pt x="218964" y="560204"/>
                  <a:pt x="216688" y="562477"/>
                  <a:pt x="213906" y="562477"/>
                </a:cubicBezTo>
                <a:lnTo>
                  <a:pt x="176602" y="562477"/>
                </a:lnTo>
                <a:cubicBezTo>
                  <a:pt x="173820" y="562477"/>
                  <a:pt x="171544" y="560204"/>
                  <a:pt x="171544" y="557427"/>
                </a:cubicBezTo>
                <a:lnTo>
                  <a:pt x="171544" y="532174"/>
                </a:lnTo>
                <a:cubicBezTo>
                  <a:pt x="171544" y="529523"/>
                  <a:pt x="173820" y="527124"/>
                  <a:pt x="176602" y="527124"/>
                </a:cubicBezTo>
                <a:close/>
                <a:moveTo>
                  <a:pt x="176627" y="510321"/>
                </a:moveTo>
                <a:cubicBezTo>
                  <a:pt x="164481" y="510321"/>
                  <a:pt x="154612" y="520173"/>
                  <a:pt x="154612" y="532174"/>
                </a:cubicBezTo>
                <a:lnTo>
                  <a:pt x="154612" y="557437"/>
                </a:lnTo>
                <a:cubicBezTo>
                  <a:pt x="154612" y="569563"/>
                  <a:pt x="164481" y="579416"/>
                  <a:pt x="176627" y="579416"/>
                </a:cubicBezTo>
                <a:lnTo>
                  <a:pt x="213952" y="579416"/>
                </a:lnTo>
                <a:cubicBezTo>
                  <a:pt x="226098" y="579416"/>
                  <a:pt x="235967" y="569563"/>
                  <a:pt x="235967" y="557437"/>
                </a:cubicBezTo>
                <a:lnTo>
                  <a:pt x="235967" y="532174"/>
                </a:lnTo>
                <a:cubicBezTo>
                  <a:pt x="235967" y="520173"/>
                  <a:pt x="226098" y="510321"/>
                  <a:pt x="213952" y="510321"/>
                </a:cubicBezTo>
                <a:close/>
                <a:moveTo>
                  <a:pt x="175461" y="223481"/>
                </a:moveTo>
                <a:cubicBezTo>
                  <a:pt x="194343" y="223481"/>
                  <a:pt x="209650" y="238740"/>
                  <a:pt x="209650" y="257564"/>
                </a:cubicBezTo>
                <a:cubicBezTo>
                  <a:pt x="209650" y="276388"/>
                  <a:pt x="194343" y="291647"/>
                  <a:pt x="175461" y="291647"/>
                </a:cubicBezTo>
                <a:cubicBezTo>
                  <a:pt x="156579" y="291647"/>
                  <a:pt x="141272" y="276388"/>
                  <a:pt x="141272" y="257564"/>
                </a:cubicBezTo>
                <a:cubicBezTo>
                  <a:pt x="141272" y="238740"/>
                  <a:pt x="156579" y="223481"/>
                  <a:pt x="175461" y="223481"/>
                </a:cubicBezTo>
                <a:close/>
                <a:moveTo>
                  <a:pt x="98640" y="198212"/>
                </a:moveTo>
                <a:cubicBezTo>
                  <a:pt x="96362" y="198212"/>
                  <a:pt x="94464" y="200106"/>
                  <a:pt x="94464" y="202379"/>
                </a:cubicBezTo>
                <a:lnTo>
                  <a:pt x="94464" y="342677"/>
                </a:lnTo>
                <a:lnTo>
                  <a:pt x="125342" y="315779"/>
                </a:lnTo>
                <a:cubicBezTo>
                  <a:pt x="133695" y="308581"/>
                  <a:pt x="147616" y="307445"/>
                  <a:pt x="156980" y="313254"/>
                </a:cubicBezTo>
                <a:lnTo>
                  <a:pt x="188238" y="332701"/>
                </a:lnTo>
                <a:cubicBezTo>
                  <a:pt x="191149" y="334469"/>
                  <a:pt x="195831" y="333837"/>
                  <a:pt x="198109" y="331312"/>
                </a:cubicBezTo>
                <a:lnTo>
                  <a:pt x="239365" y="286103"/>
                </a:lnTo>
                <a:cubicBezTo>
                  <a:pt x="243414" y="281684"/>
                  <a:pt x="249109" y="279284"/>
                  <a:pt x="254804" y="279663"/>
                </a:cubicBezTo>
                <a:cubicBezTo>
                  <a:pt x="260499" y="279916"/>
                  <a:pt x="265814" y="282946"/>
                  <a:pt x="269357" y="287998"/>
                </a:cubicBezTo>
                <a:lnTo>
                  <a:pt x="296060" y="325377"/>
                </a:lnTo>
                <a:lnTo>
                  <a:pt x="296060" y="202379"/>
                </a:lnTo>
                <a:cubicBezTo>
                  <a:pt x="296060" y="200106"/>
                  <a:pt x="294161" y="198212"/>
                  <a:pt x="291883" y="198212"/>
                </a:cubicBezTo>
                <a:close/>
                <a:moveTo>
                  <a:pt x="98640" y="172956"/>
                </a:moveTo>
                <a:lnTo>
                  <a:pt x="291883" y="172956"/>
                </a:lnTo>
                <a:cubicBezTo>
                  <a:pt x="308208" y="172956"/>
                  <a:pt x="321496" y="186215"/>
                  <a:pt x="321370" y="202379"/>
                </a:cubicBezTo>
                <a:lnTo>
                  <a:pt x="321370" y="382834"/>
                </a:lnTo>
                <a:cubicBezTo>
                  <a:pt x="321370" y="399125"/>
                  <a:pt x="308208" y="412384"/>
                  <a:pt x="291883" y="412384"/>
                </a:cubicBezTo>
                <a:lnTo>
                  <a:pt x="98640" y="412384"/>
                </a:lnTo>
                <a:cubicBezTo>
                  <a:pt x="82315" y="412384"/>
                  <a:pt x="69154" y="399125"/>
                  <a:pt x="69154" y="382834"/>
                </a:cubicBezTo>
                <a:lnTo>
                  <a:pt x="69154" y="202379"/>
                </a:lnTo>
                <a:cubicBezTo>
                  <a:pt x="69154" y="186215"/>
                  <a:pt x="82315" y="172956"/>
                  <a:pt x="98640" y="172956"/>
                </a:cubicBezTo>
                <a:close/>
                <a:moveTo>
                  <a:pt x="48585" y="67832"/>
                </a:moveTo>
                <a:cubicBezTo>
                  <a:pt x="43904" y="67832"/>
                  <a:pt x="40108" y="71622"/>
                  <a:pt x="40108" y="76295"/>
                </a:cubicBezTo>
                <a:lnTo>
                  <a:pt x="40108" y="482152"/>
                </a:lnTo>
                <a:cubicBezTo>
                  <a:pt x="40108" y="486826"/>
                  <a:pt x="43904" y="490615"/>
                  <a:pt x="48585" y="490615"/>
                </a:cubicBezTo>
                <a:lnTo>
                  <a:pt x="342121" y="490615"/>
                </a:lnTo>
                <a:cubicBezTo>
                  <a:pt x="346675" y="490615"/>
                  <a:pt x="350471" y="486826"/>
                  <a:pt x="350471" y="482152"/>
                </a:cubicBezTo>
                <a:lnTo>
                  <a:pt x="350471" y="76295"/>
                </a:lnTo>
                <a:cubicBezTo>
                  <a:pt x="350471" y="71622"/>
                  <a:pt x="346675" y="67832"/>
                  <a:pt x="342121" y="67832"/>
                </a:cubicBezTo>
                <a:close/>
                <a:moveTo>
                  <a:pt x="168024" y="27411"/>
                </a:moveTo>
                <a:cubicBezTo>
                  <a:pt x="163342" y="27411"/>
                  <a:pt x="159547" y="31200"/>
                  <a:pt x="159547" y="35874"/>
                </a:cubicBezTo>
                <a:cubicBezTo>
                  <a:pt x="159547" y="40548"/>
                  <a:pt x="163342" y="44211"/>
                  <a:pt x="168024" y="44211"/>
                </a:cubicBezTo>
                <a:lnTo>
                  <a:pt x="222556" y="44211"/>
                </a:lnTo>
                <a:cubicBezTo>
                  <a:pt x="227237" y="44211"/>
                  <a:pt x="231033" y="40548"/>
                  <a:pt x="231033" y="35874"/>
                </a:cubicBezTo>
                <a:cubicBezTo>
                  <a:pt x="231033" y="31200"/>
                  <a:pt x="227237" y="27411"/>
                  <a:pt x="222556" y="27411"/>
                </a:cubicBezTo>
                <a:close/>
                <a:moveTo>
                  <a:pt x="33782" y="0"/>
                </a:moveTo>
                <a:lnTo>
                  <a:pt x="356797" y="0"/>
                </a:lnTo>
                <a:cubicBezTo>
                  <a:pt x="375396" y="0"/>
                  <a:pt x="390579" y="15158"/>
                  <a:pt x="390579" y="33727"/>
                </a:cubicBezTo>
                <a:lnTo>
                  <a:pt x="390579" y="569184"/>
                </a:lnTo>
                <a:cubicBezTo>
                  <a:pt x="390579" y="587753"/>
                  <a:pt x="375396" y="602911"/>
                  <a:pt x="356797" y="602911"/>
                </a:cubicBezTo>
                <a:lnTo>
                  <a:pt x="33782" y="602911"/>
                </a:lnTo>
                <a:cubicBezTo>
                  <a:pt x="15183" y="602911"/>
                  <a:pt x="0" y="587753"/>
                  <a:pt x="0" y="569184"/>
                </a:cubicBezTo>
                <a:lnTo>
                  <a:pt x="0" y="33727"/>
                </a:lnTo>
                <a:cubicBezTo>
                  <a:pt x="0" y="15158"/>
                  <a:pt x="15183" y="0"/>
                  <a:pt x="33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9" name="movie-films_31408">
            <a:extLst>
              <a:ext uri="{FF2B5EF4-FFF2-40B4-BE49-F238E27FC236}">
                <a16:creationId xmlns:a16="http://schemas.microsoft.com/office/drawing/2014/main" id="{B559B48A-68D0-40FE-BD92-BB8D5520FF72}"/>
              </a:ext>
            </a:extLst>
          </p:cNvPr>
          <p:cNvSpPr>
            <a:spLocks noChangeAspect="1"/>
          </p:cNvSpPr>
          <p:nvPr/>
        </p:nvSpPr>
        <p:spPr bwMode="auto">
          <a:xfrm>
            <a:off x="4200456" y="4220696"/>
            <a:ext cx="609685" cy="468814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29" h="4797">
                <a:moveTo>
                  <a:pt x="2216" y="3975"/>
                </a:moveTo>
                <a:cubicBezTo>
                  <a:pt x="2244" y="4020"/>
                  <a:pt x="2274" y="4064"/>
                  <a:pt x="2306" y="4108"/>
                </a:cubicBezTo>
                <a:cubicBezTo>
                  <a:pt x="2226" y="4117"/>
                  <a:pt x="2144" y="4122"/>
                  <a:pt x="2061" y="4122"/>
                </a:cubicBezTo>
                <a:cubicBezTo>
                  <a:pt x="923" y="4122"/>
                  <a:pt x="0" y="3199"/>
                  <a:pt x="0" y="2061"/>
                </a:cubicBezTo>
                <a:cubicBezTo>
                  <a:pt x="0" y="923"/>
                  <a:pt x="923" y="0"/>
                  <a:pt x="2061" y="0"/>
                </a:cubicBezTo>
                <a:cubicBezTo>
                  <a:pt x="2634" y="0"/>
                  <a:pt x="3152" y="234"/>
                  <a:pt x="3526" y="611"/>
                </a:cubicBezTo>
                <a:cubicBezTo>
                  <a:pt x="3478" y="624"/>
                  <a:pt x="3431" y="639"/>
                  <a:pt x="3385" y="655"/>
                </a:cubicBezTo>
                <a:cubicBezTo>
                  <a:pt x="3043" y="337"/>
                  <a:pt x="2584" y="142"/>
                  <a:pt x="2081" y="142"/>
                </a:cubicBezTo>
                <a:cubicBezTo>
                  <a:pt x="1023" y="142"/>
                  <a:pt x="162" y="1003"/>
                  <a:pt x="162" y="2061"/>
                </a:cubicBezTo>
                <a:cubicBezTo>
                  <a:pt x="162" y="3119"/>
                  <a:pt x="1023" y="3980"/>
                  <a:pt x="2081" y="3980"/>
                </a:cubicBezTo>
                <a:cubicBezTo>
                  <a:pt x="2126" y="3980"/>
                  <a:pt x="2171" y="3978"/>
                  <a:pt x="2216" y="3975"/>
                </a:cubicBezTo>
                <a:close/>
                <a:moveTo>
                  <a:pt x="1513" y="1373"/>
                </a:moveTo>
                <a:cubicBezTo>
                  <a:pt x="1527" y="1349"/>
                  <a:pt x="1526" y="1318"/>
                  <a:pt x="1508" y="1295"/>
                </a:cubicBezTo>
                <a:lnTo>
                  <a:pt x="1150" y="812"/>
                </a:lnTo>
                <a:cubicBezTo>
                  <a:pt x="1138" y="796"/>
                  <a:pt x="1121" y="786"/>
                  <a:pt x="1102" y="784"/>
                </a:cubicBezTo>
                <a:cubicBezTo>
                  <a:pt x="1083" y="781"/>
                  <a:pt x="1063" y="787"/>
                  <a:pt x="1048" y="799"/>
                </a:cubicBezTo>
                <a:cubicBezTo>
                  <a:pt x="772" y="1021"/>
                  <a:pt x="581" y="1339"/>
                  <a:pt x="516" y="1688"/>
                </a:cubicBezTo>
                <a:cubicBezTo>
                  <a:pt x="513" y="1707"/>
                  <a:pt x="517" y="1727"/>
                  <a:pt x="528" y="1742"/>
                </a:cubicBezTo>
                <a:cubicBezTo>
                  <a:pt x="539" y="1758"/>
                  <a:pt x="556" y="1769"/>
                  <a:pt x="575" y="1772"/>
                </a:cubicBezTo>
                <a:lnTo>
                  <a:pt x="1170" y="1863"/>
                </a:lnTo>
                <a:cubicBezTo>
                  <a:pt x="1207" y="1869"/>
                  <a:pt x="1243" y="1844"/>
                  <a:pt x="1250" y="1807"/>
                </a:cubicBezTo>
                <a:cubicBezTo>
                  <a:pt x="1284" y="1643"/>
                  <a:pt x="1371" y="1498"/>
                  <a:pt x="1497" y="1392"/>
                </a:cubicBezTo>
                <a:cubicBezTo>
                  <a:pt x="1504" y="1386"/>
                  <a:pt x="1509" y="1380"/>
                  <a:pt x="1513" y="1373"/>
                </a:cubicBezTo>
                <a:close/>
                <a:moveTo>
                  <a:pt x="1224" y="2239"/>
                </a:moveTo>
                <a:cubicBezTo>
                  <a:pt x="1222" y="2231"/>
                  <a:pt x="1220" y="2223"/>
                  <a:pt x="1215" y="2216"/>
                </a:cubicBezTo>
                <a:cubicBezTo>
                  <a:pt x="1202" y="2192"/>
                  <a:pt x="1175" y="2178"/>
                  <a:pt x="1146" y="2181"/>
                </a:cubicBezTo>
                <a:lnTo>
                  <a:pt x="548" y="2250"/>
                </a:lnTo>
                <a:cubicBezTo>
                  <a:pt x="529" y="2252"/>
                  <a:pt x="511" y="2262"/>
                  <a:pt x="500" y="2278"/>
                </a:cubicBezTo>
                <a:cubicBezTo>
                  <a:pt x="488" y="2293"/>
                  <a:pt x="483" y="2313"/>
                  <a:pt x="486" y="2332"/>
                </a:cubicBezTo>
                <a:cubicBezTo>
                  <a:pt x="540" y="2681"/>
                  <a:pt x="721" y="3006"/>
                  <a:pt x="990" y="3237"/>
                </a:cubicBezTo>
                <a:cubicBezTo>
                  <a:pt x="1005" y="3249"/>
                  <a:pt x="1024" y="3255"/>
                  <a:pt x="1043" y="3254"/>
                </a:cubicBezTo>
                <a:cubicBezTo>
                  <a:pt x="1062" y="3252"/>
                  <a:pt x="1080" y="3242"/>
                  <a:pt x="1092" y="3227"/>
                </a:cubicBezTo>
                <a:lnTo>
                  <a:pt x="1468" y="2758"/>
                </a:lnTo>
                <a:cubicBezTo>
                  <a:pt x="1492" y="2729"/>
                  <a:pt x="1488" y="2686"/>
                  <a:pt x="1460" y="2660"/>
                </a:cubicBezTo>
                <a:cubicBezTo>
                  <a:pt x="1335" y="2550"/>
                  <a:pt x="1253" y="2401"/>
                  <a:pt x="1224" y="2239"/>
                </a:cubicBezTo>
                <a:close/>
                <a:moveTo>
                  <a:pt x="1532" y="3585"/>
                </a:moveTo>
                <a:cubicBezTo>
                  <a:pt x="1701" y="3651"/>
                  <a:pt x="1881" y="3684"/>
                  <a:pt x="2062" y="3685"/>
                </a:cubicBezTo>
                <a:cubicBezTo>
                  <a:pt x="1957" y="3448"/>
                  <a:pt x="1892" y="3189"/>
                  <a:pt x="1876" y="2917"/>
                </a:cubicBezTo>
                <a:cubicBezTo>
                  <a:pt x="1858" y="2912"/>
                  <a:pt x="1839" y="2906"/>
                  <a:pt x="1821" y="2900"/>
                </a:cubicBezTo>
                <a:cubicBezTo>
                  <a:pt x="1813" y="2897"/>
                  <a:pt x="1805" y="2895"/>
                  <a:pt x="1797" y="2895"/>
                </a:cubicBezTo>
                <a:cubicBezTo>
                  <a:pt x="1769" y="2895"/>
                  <a:pt x="1743" y="2912"/>
                  <a:pt x="1732" y="2938"/>
                </a:cubicBezTo>
                <a:lnTo>
                  <a:pt x="1493" y="3490"/>
                </a:lnTo>
                <a:cubicBezTo>
                  <a:pt x="1485" y="3508"/>
                  <a:pt x="1485" y="3528"/>
                  <a:pt x="1492" y="3546"/>
                </a:cubicBezTo>
                <a:cubicBezTo>
                  <a:pt x="1500" y="3564"/>
                  <a:pt x="1514" y="3578"/>
                  <a:pt x="1532" y="3585"/>
                </a:cubicBezTo>
                <a:close/>
                <a:moveTo>
                  <a:pt x="2392" y="1209"/>
                </a:moveTo>
                <a:cubicBezTo>
                  <a:pt x="2419" y="1209"/>
                  <a:pt x="2446" y="1193"/>
                  <a:pt x="2457" y="1166"/>
                </a:cubicBezTo>
                <a:lnTo>
                  <a:pt x="2696" y="614"/>
                </a:lnTo>
                <a:cubicBezTo>
                  <a:pt x="2704" y="596"/>
                  <a:pt x="2704" y="576"/>
                  <a:pt x="2696" y="558"/>
                </a:cubicBezTo>
                <a:cubicBezTo>
                  <a:pt x="2689" y="540"/>
                  <a:pt x="2675" y="526"/>
                  <a:pt x="2657" y="519"/>
                </a:cubicBezTo>
                <a:cubicBezTo>
                  <a:pt x="2327" y="391"/>
                  <a:pt x="1955" y="385"/>
                  <a:pt x="1621" y="503"/>
                </a:cubicBezTo>
                <a:cubicBezTo>
                  <a:pt x="1602" y="510"/>
                  <a:pt x="1588" y="523"/>
                  <a:pt x="1580" y="541"/>
                </a:cubicBezTo>
                <a:cubicBezTo>
                  <a:pt x="1572" y="558"/>
                  <a:pt x="1571" y="578"/>
                  <a:pt x="1578" y="596"/>
                </a:cubicBezTo>
                <a:lnTo>
                  <a:pt x="1796" y="1157"/>
                </a:lnTo>
                <a:cubicBezTo>
                  <a:pt x="1810" y="1192"/>
                  <a:pt x="1849" y="1210"/>
                  <a:pt x="1885" y="1198"/>
                </a:cubicBezTo>
                <a:cubicBezTo>
                  <a:pt x="2043" y="1146"/>
                  <a:pt x="2213" y="1148"/>
                  <a:pt x="2368" y="1205"/>
                </a:cubicBezTo>
                <a:cubicBezTo>
                  <a:pt x="2376" y="1208"/>
                  <a:pt x="2384" y="1209"/>
                  <a:pt x="2392" y="1209"/>
                </a:cubicBezTo>
                <a:close/>
                <a:moveTo>
                  <a:pt x="2104" y="1687"/>
                </a:moveTo>
                <a:cubicBezTo>
                  <a:pt x="1905" y="1687"/>
                  <a:pt x="1744" y="1849"/>
                  <a:pt x="1744" y="2048"/>
                </a:cubicBezTo>
                <a:cubicBezTo>
                  <a:pt x="1744" y="2177"/>
                  <a:pt x="1811" y="2290"/>
                  <a:pt x="1913" y="2353"/>
                </a:cubicBezTo>
                <a:cubicBezTo>
                  <a:pt x="1958" y="2117"/>
                  <a:pt x="2041" y="1894"/>
                  <a:pt x="2154" y="1691"/>
                </a:cubicBezTo>
                <a:cubicBezTo>
                  <a:pt x="2138" y="1689"/>
                  <a:pt x="2121" y="1687"/>
                  <a:pt x="2104" y="1687"/>
                </a:cubicBezTo>
                <a:close/>
                <a:moveTo>
                  <a:pt x="6210" y="2684"/>
                </a:moveTo>
                <a:cubicBezTo>
                  <a:pt x="6229" y="3822"/>
                  <a:pt x="5321" y="4760"/>
                  <a:pt x="4183" y="4778"/>
                </a:cubicBezTo>
                <a:cubicBezTo>
                  <a:pt x="3044" y="4797"/>
                  <a:pt x="2107" y="3889"/>
                  <a:pt x="2088" y="2751"/>
                </a:cubicBezTo>
                <a:cubicBezTo>
                  <a:pt x="2069" y="1613"/>
                  <a:pt x="2977" y="675"/>
                  <a:pt x="4115" y="656"/>
                </a:cubicBezTo>
                <a:cubicBezTo>
                  <a:pt x="5254" y="638"/>
                  <a:pt x="6191" y="1545"/>
                  <a:pt x="6210" y="2684"/>
                </a:cubicBezTo>
                <a:close/>
                <a:moveTo>
                  <a:pt x="6088" y="2686"/>
                </a:moveTo>
                <a:cubicBezTo>
                  <a:pt x="6070" y="1628"/>
                  <a:pt x="5196" y="781"/>
                  <a:pt x="4137" y="798"/>
                </a:cubicBezTo>
                <a:cubicBezTo>
                  <a:pt x="3079" y="815"/>
                  <a:pt x="2233" y="1690"/>
                  <a:pt x="2250" y="2748"/>
                </a:cubicBezTo>
                <a:cubicBezTo>
                  <a:pt x="2267" y="3806"/>
                  <a:pt x="3142" y="4653"/>
                  <a:pt x="4200" y="4636"/>
                </a:cubicBezTo>
                <a:cubicBezTo>
                  <a:pt x="5258" y="4618"/>
                  <a:pt x="6105" y="3744"/>
                  <a:pt x="6088" y="2686"/>
                </a:cubicBezTo>
                <a:close/>
                <a:moveTo>
                  <a:pt x="3217" y="1483"/>
                </a:moveTo>
                <a:cubicBezTo>
                  <a:pt x="3206" y="1468"/>
                  <a:pt x="3188" y="1458"/>
                  <a:pt x="3169" y="1456"/>
                </a:cubicBezTo>
                <a:cubicBezTo>
                  <a:pt x="3150" y="1454"/>
                  <a:pt x="3130" y="1460"/>
                  <a:pt x="3116" y="1472"/>
                </a:cubicBezTo>
                <a:cubicBezTo>
                  <a:pt x="2843" y="1698"/>
                  <a:pt x="2658" y="2020"/>
                  <a:pt x="2598" y="2370"/>
                </a:cubicBezTo>
                <a:cubicBezTo>
                  <a:pt x="2595" y="2389"/>
                  <a:pt x="2600" y="2408"/>
                  <a:pt x="2611" y="2424"/>
                </a:cubicBezTo>
                <a:cubicBezTo>
                  <a:pt x="2623" y="2439"/>
                  <a:pt x="2640" y="2449"/>
                  <a:pt x="2659" y="2452"/>
                </a:cubicBezTo>
                <a:lnTo>
                  <a:pt x="3255" y="2534"/>
                </a:lnTo>
                <a:cubicBezTo>
                  <a:pt x="3292" y="2539"/>
                  <a:pt x="3327" y="2513"/>
                  <a:pt x="3334" y="2476"/>
                </a:cubicBezTo>
                <a:cubicBezTo>
                  <a:pt x="3365" y="2312"/>
                  <a:pt x="3450" y="2165"/>
                  <a:pt x="3574" y="2057"/>
                </a:cubicBezTo>
                <a:cubicBezTo>
                  <a:pt x="3580" y="2052"/>
                  <a:pt x="3586" y="2045"/>
                  <a:pt x="3590" y="2038"/>
                </a:cubicBezTo>
                <a:cubicBezTo>
                  <a:pt x="3603" y="2014"/>
                  <a:pt x="3602" y="1983"/>
                  <a:pt x="3584" y="1960"/>
                </a:cubicBezTo>
                <a:lnTo>
                  <a:pt x="3217" y="1483"/>
                </a:lnTo>
                <a:close/>
                <a:moveTo>
                  <a:pt x="3315" y="2909"/>
                </a:moveTo>
                <a:cubicBezTo>
                  <a:pt x="3313" y="2901"/>
                  <a:pt x="3310" y="2893"/>
                  <a:pt x="3306" y="2886"/>
                </a:cubicBezTo>
                <a:cubicBezTo>
                  <a:pt x="3292" y="2862"/>
                  <a:pt x="3265" y="2848"/>
                  <a:pt x="3236" y="2852"/>
                </a:cubicBezTo>
                <a:lnTo>
                  <a:pt x="2639" y="2931"/>
                </a:lnTo>
                <a:cubicBezTo>
                  <a:pt x="2620" y="2934"/>
                  <a:pt x="2603" y="2944"/>
                  <a:pt x="2592" y="2959"/>
                </a:cubicBezTo>
                <a:cubicBezTo>
                  <a:pt x="2580" y="2975"/>
                  <a:pt x="2575" y="2994"/>
                  <a:pt x="2579" y="3013"/>
                </a:cubicBezTo>
                <a:cubicBezTo>
                  <a:pt x="2638" y="3362"/>
                  <a:pt x="2824" y="3684"/>
                  <a:pt x="3098" y="3910"/>
                </a:cubicBezTo>
                <a:cubicBezTo>
                  <a:pt x="3112" y="3923"/>
                  <a:pt x="3132" y="3928"/>
                  <a:pt x="3151" y="3926"/>
                </a:cubicBezTo>
                <a:cubicBezTo>
                  <a:pt x="3170" y="3924"/>
                  <a:pt x="3187" y="3914"/>
                  <a:pt x="3199" y="3899"/>
                </a:cubicBezTo>
                <a:lnTo>
                  <a:pt x="3567" y="3424"/>
                </a:lnTo>
                <a:cubicBezTo>
                  <a:pt x="3591" y="3394"/>
                  <a:pt x="3586" y="3351"/>
                  <a:pt x="3558" y="3326"/>
                </a:cubicBezTo>
                <a:cubicBezTo>
                  <a:pt x="3431" y="3218"/>
                  <a:pt x="3346" y="3071"/>
                  <a:pt x="3315" y="2909"/>
                </a:cubicBezTo>
                <a:close/>
                <a:moveTo>
                  <a:pt x="4495" y="3598"/>
                </a:moveTo>
                <a:cubicBezTo>
                  <a:pt x="4481" y="3563"/>
                  <a:pt x="4441" y="3545"/>
                  <a:pt x="4406" y="3558"/>
                </a:cubicBezTo>
                <a:cubicBezTo>
                  <a:pt x="4248" y="3613"/>
                  <a:pt x="4078" y="3613"/>
                  <a:pt x="3923" y="3560"/>
                </a:cubicBezTo>
                <a:cubicBezTo>
                  <a:pt x="3915" y="3557"/>
                  <a:pt x="3907" y="3556"/>
                  <a:pt x="3899" y="3556"/>
                </a:cubicBezTo>
                <a:cubicBezTo>
                  <a:pt x="3871" y="3556"/>
                  <a:pt x="3845" y="3573"/>
                  <a:pt x="3834" y="3600"/>
                </a:cubicBezTo>
                <a:lnTo>
                  <a:pt x="3604" y="4156"/>
                </a:lnTo>
                <a:cubicBezTo>
                  <a:pt x="3597" y="4173"/>
                  <a:pt x="3597" y="4193"/>
                  <a:pt x="3605" y="4211"/>
                </a:cubicBezTo>
                <a:cubicBezTo>
                  <a:pt x="3613" y="4229"/>
                  <a:pt x="3627" y="4243"/>
                  <a:pt x="3645" y="4249"/>
                </a:cubicBezTo>
                <a:cubicBezTo>
                  <a:pt x="3977" y="4372"/>
                  <a:pt x="4349" y="4372"/>
                  <a:pt x="4681" y="4248"/>
                </a:cubicBezTo>
                <a:cubicBezTo>
                  <a:pt x="4700" y="4242"/>
                  <a:pt x="4714" y="4228"/>
                  <a:pt x="4722" y="4210"/>
                </a:cubicBezTo>
                <a:cubicBezTo>
                  <a:pt x="4730" y="4193"/>
                  <a:pt x="4730" y="4173"/>
                  <a:pt x="4722" y="4155"/>
                </a:cubicBezTo>
                <a:lnTo>
                  <a:pt x="4495" y="3598"/>
                </a:lnTo>
                <a:close/>
                <a:moveTo>
                  <a:pt x="5705" y="2964"/>
                </a:moveTo>
                <a:lnTo>
                  <a:pt x="5110" y="2882"/>
                </a:lnTo>
                <a:cubicBezTo>
                  <a:pt x="5072" y="2877"/>
                  <a:pt x="5037" y="2902"/>
                  <a:pt x="5030" y="2940"/>
                </a:cubicBezTo>
                <a:cubicBezTo>
                  <a:pt x="5000" y="3103"/>
                  <a:pt x="4914" y="3250"/>
                  <a:pt x="4790" y="3358"/>
                </a:cubicBezTo>
                <a:cubicBezTo>
                  <a:pt x="4784" y="3364"/>
                  <a:pt x="4779" y="3370"/>
                  <a:pt x="4775" y="3377"/>
                </a:cubicBezTo>
                <a:cubicBezTo>
                  <a:pt x="4761" y="3401"/>
                  <a:pt x="4763" y="3432"/>
                  <a:pt x="4780" y="3455"/>
                </a:cubicBezTo>
                <a:lnTo>
                  <a:pt x="5147" y="3932"/>
                </a:lnTo>
                <a:cubicBezTo>
                  <a:pt x="5158" y="3948"/>
                  <a:pt x="5176" y="3958"/>
                  <a:pt x="5195" y="3960"/>
                </a:cubicBezTo>
                <a:cubicBezTo>
                  <a:pt x="5214" y="3962"/>
                  <a:pt x="5234" y="3956"/>
                  <a:pt x="5249" y="3944"/>
                </a:cubicBezTo>
                <a:cubicBezTo>
                  <a:pt x="5521" y="3718"/>
                  <a:pt x="5707" y="3396"/>
                  <a:pt x="5766" y="3046"/>
                </a:cubicBezTo>
                <a:cubicBezTo>
                  <a:pt x="5769" y="3027"/>
                  <a:pt x="5764" y="3007"/>
                  <a:pt x="5753" y="2992"/>
                </a:cubicBezTo>
                <a:cubicBezTo>
                  <a:pt x="5742" y="2976"/>
                  <a:pt x="5725" y="2966"/>
                  <a:pt x="5705" y="2964"/>
                </a:cubicBezTo>
                <a:close/>
                <a:moveTo>
                  <a:pt x="5786" y="2402"/>
                </a:moveTo>
                <a:cubicBezTo>
                  <a:pt x="5726" y="2053"/>
                  <a:pt x="5540" y="1731"/>
                  <a:pt x="5267" y="1505"/>
                </a:cubicBezTo>
                <a:cubicBezTo>
                  <a:pt x="5252" y="1493"/>
                  <a:pt x="5233" y="1487"/>
                  <a:pt x="5214" y="1489"/>
                </a:cubicBezTo>
                <a:cubicBezTo>
                  <a:pt x="5195" y="1491"/>
                  <a:pt x="5177" y="1501"/>
                  <a:pt x="5165" y="1516"/>
                </a:cubicBezTo>
                <a:lnTo>
                  <a:pt x="4797" y="1992"/>
                </a:lnTo>
                <a:cubicBezTo>
                  <a:pt x="4773" y="2022"/>
                  <a:pt x="4778" y="2065"/>
                  <a:pt x="4807" y="2089"/>
                </a:cubicBezTo>
                <a:cubicBezTo>
                  <a:pt x="4933" y="2198"/>
                  <a:pt x="5018" y="2345"/>
                  <a:pt x="5049" y="2506"/>
                </a:cubicBezTo>
                <a:cubicBezTo>
                  <a:pt x="5051" y="2515"/>
                  <a:pt x="5054" y="2523"/>
                  <a:pt x="5058" y="2529"/>
                </a:cubicBezTo>
                <a:cubicBezTo>
                  <a:pt x="5072" y="2553"/>
                  <a:pt x="5100" y="2567"/>
                  <a:pt x="5129" y="2563"/>
                </a:cubicBezTo>
                <a:lnTo>
                  <a:pt x="5725" y="2484"/>
                </a:lnTo>
                <a:cubicBezTo>
                  <a:pt x="5744" y="2482"/>
                  <a:pt x="5761" y="2472"/>
                  <a:pt x="5773" y="2456"/>
                </a:cubicBezTo>
                <a:cubicBezTo>
                  <a:pt x="5784" y="2441"/>
                  <a:pt x="5789" y="2421"/>
                  <a:pt x="5786" y="2402"/>
                </a:cubicBezTo>
                <a:close/>
                <a:moveTo>
                  <a:pt x="4719" y="1166"/>
                </a:moveTo>
                <a:cubicBezTo>
                  <a:pt x="4387" y="1043"/>
                  <a:pt x="4016" y="1043"/>
                  <a:pt x="3683" y="1167"/>
                </a:cubicBezTo>
                <a:cubicBezTo>
                  <a:pt x="3665" y="1174"/>
                  <a:pt x="3650" y="1187"/>
                  <a:pt x="3643" y="1205"/>
                </a:cubicBezTo>
                <a:cubicBezTo>
                  <a:pt x="3635" y="1223"/>
                  <a:pt x="3635" y="1243"/>
                  <a:pt x="3642" y="1261"/>
                </a:cubicBezTo>
                <a:lnTo>
                  <a:pt x="3869" y="1817"/>
                </a:lnTo>
                <a:cubicBezTo>
                  <a:pt x="3884" y="1852"/>
                  <a:pt x="3923" y="1870"/>
                  <a:pt x="3959" y="1858"/>
                </a:cubicBezTo>
                <a:cubicBezTo>
                  <a:pt x="4116" y="1802"/>
                  <a:pt x="4286" y="1802"/>
                  <a:pt x="4441" y="1856"/>
                </a:cubicBezTo>
                <a:cubicBezTo>
                  <a:pt x="4449" y="1859"/>
                  <a:pt x="4458" y="1860"/>
                  <a:pt x="4466" y="1860"/>
                </a:cubicBezTo>
                <a:cubicBezTo>
                  <a:pt x="4493" y="1859"/>
                  <a:pt x="4519" y="1843"/>
                  <a:pt x="4530" y="1816"/>
                </a:cubicBezTo>
                <a:lnTo>
                  <a:pt x="4760" y="1260"/>
                </a:lnTo>
                <a:cubicBezTo>
                  <a:pt x="4768" y="1242"/>
                  <a:pt x="4767" y="1222"/>
                  <a:pt x="4760" y="1204"/>
                </a:cubicBezTo>
                <a:cubicBezTo>
                  <a:pt x="4752" y="1187"/>
                  <a:pt x="4737" y="1173"/>
                  <a:pt x="4719" y="1166"/>
                </a:cubicBezTo>
                <a:close/>
                <a:moveTo>
                  <a:pt x="4198" y="3064"/>
                </a:moveTo>
                <a:cubicBezTo>
                  <a:pt x="4397" y="3061"/>
                  <a:pt x="4556" y="2897"/>
                  <a:pt x="4553" y="2698"/>
                </a:cubicBezTo>
                <a:cubicBezTo>
                  <a:pt x="4550" y="2498"/>
                  <a:pt x="4385" y="2339"/>
                  <a:pt x="4186" y="2343"/>
                </a:cubicBezTo>
                <a:cubicBezTo>
                  <a:pt x="3987" y="2346"/>
                  <a:pt x="3828" y="2510"/>
                  <a:pt x="3831" y="2709"/>
                </a:cubicBezTo>
                <a:cubicBezTo>
                  <a:pt x="3834" y="2909"/>
                  <a:pt x="3999" y="3067"/>
                  <a:pt x="4198" y="3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refresh-buttons_16498">
            <a:extLst>
              <a:ext uri="{FF2B5EF4-FFF2-40B4-BE49-F238E27FC236}">
                <a16:creationId xmlns:a16="http://schemas.microsoft.com/office/drawing/2014/main" id="{15FF0E30-4BA3-4D17-8814-5618492DA5DC}"/>
              </a:ext>
            </a:extLst>
          </p:cNvPr>
          <p:cNvSpPr>
            <a:spLocks noChangeAspect="1"/>
          </p:cNvSpPr>
          <p:nvPr/>
        </p:nvSpPr>
        <p:spPr bwMode="auto">
          <a:xfrm>
            <a:off x="8353859" y="4224367"/>
            <a:ext cx="559950" cy="509982"/>
          </a:xfrm>
          <a:custGeom>
            <a:avLst/>
            <a:gdLst>
              <a:gd name="T0" fmla="*/ 2080 w 3780"/>
              <a:gd name="T1" fmla="*/ 1576 h 3448"/>
              <a:gd name="T2" fmla="*/ 2189 w 3780"/>
              <a:gd name="T3" fmla="*/ 1331 h 3448"/>
              <a:gd name="T4" fmla="*/ 2118 w 3780"/>
              <a:gd name="T5" fmla="*/ 1111 h 3448"/>
              <a:gd name="T6" fmla="*/ 70 w 3780"/>
              <a:gd name="T7" fmla="*/ 1853 h 3448"/>
              <a:gd name="T8" fmla="*/ 40 w 3780"/>
              <a:gd name="T9" fmla="*/ 1854 h 3448"/>
              <a:gd name="T10" fmla="*/ 367 w 3780"/>
              <a:gd name="T11" fmla="*/ 627 h 3448"/>
              <a:gd name="T12" fmla="*/ 599 w 3780"/>
              <a:gd name="T13" fmla="*/ 452 h 3448"/>
              <a:gd name="T14" fmla="*/ 2296 w 3780"/>
              <a:gd name="T15" fmla="*/ 487 h 3448"/>
              <a:gd name="T16" fmla="*/ 2453 w 3780"/>
              <a:gd name="T17" fmla="*/ 417 h 3448"/>
              <a:gd name="T18" fmla="*/ 2513 w 3780"/>
              <a:gd name="T19" fmla="*/ 135 h 3448"/>
              <a:gd name="T20" fmla="*/ 2618 w 3780"/>
              <a:gd name="T21" fmla="*/ 117 h 3448"/>
              <a:gd name="T22" fmla="*/ 3323 w 3780"/>
              <a:gd name="T23" fmla="*/ 1284 h 3448"/>
              <a:gd name="T24" fmla="*/ 3256 w 3780"/>
              <a:gd name="T25" fmla="*/ 1439 h 3448"/>
              <a:gd name="T26" fmla="*/ 2158 w 3780"/>
              <a:gd name="T27" fmla="*/ 1676 h 3448"/>
              <a:gd name="T28" fmla="*/ 2080 w 3780"/>
              <a:gd name="T29" fmla="*/ 1576 h 3448"/>
              <a:gd name="T30" fmla="*/ 3178 w 3780"/>
              <a:gd name="T31" fmla="*/ 3024 h 3448"/>
              <a:gd name="T32" fmla="*/ 1480 w 3780"/>
              <a:gd name="T33" fmla="*/ 2989 h 3448"/>
              <a:gd name="T34" fmla="*/ 1307 w 3780"/>
              <a:gd name="T35" fmla="*/ 3055 h 3448"/>
              <a:gd name="T36" fmla="*/ 1234 w 3780"/>
              <a:gd name="T37" fmla="*/ 3268 h 3448"/>
              <a:gd name="T38" fmla="*/ 1120 w 3780"/>
              <a:gd name="T39" fmla="*/ 3277 h 3448"/>
              <a:gd name="T40" fmla="*/ 556 w 3780"/>
              <a:gd name="T41" fmla="*/ 2204 h 3448"/>
              <a:gd name="T42" fmla="*/ 628 w 3780"/>
              <a:gd name="T43" fmla="*/ 2033 h 3448"/>
              <a:gd name="T44" fmla="*/ 1559 w 3780"/>
              <a:gd name="T45" fmla="*/ 1749 h 3448"/>
              <a:gd name="T46" fmla="*/ 1659 w 3780"/>
              <a:gd name="T47" fmla="*/ 1847 h 3448"/>
              <a:gd name="T48" fmla="*/ 1578 w 3780"/>
              <a:gd name="T49" fmla="*/ 2142 h 3448"/>
              <a:gd name="T50" fmla="*/ 1660 w 3780"/>
              <a:gd name="T51" fmla="*/ 2363 h 3448"/>
              <a:gd name="T52" fmla="*/ 3724 w 3780"/>
              <a:gd name="T53" fmla="*/ 1608 h 3448"/>
              <a:gd name="T54" fmla="*/ 3750 w 3780"/>
              <a:gd name="T55" fmla="*/ 1607 h 3448"/>
              <a:gd name="T56" fmla="*/ 3409 w 3780"/>
              <a:gd name="T57" fmla="*/ 2850 h 3448"/>
              <a:gd name="T58" fmla="*/ 3178 w 3780"/>
              <a:gd name="T59" fmla="*/ 3024 h 3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80" h="3448">
                <a:moveTo>
                  <a:pt x="2080" y="1576"/>
                </a:moveTo>
                <a:cubicBezTo>
                  <a:pt x="2114" y="1505"/>
                  <a:pt x="2156" y="1413"/>
                  <a:pt x="2189" y="1331"/>
                </a:cubicBezTo>
                <a:cubicBezTo>
                  <a:pt x="2219" y="1257"/>
                  <a:pt x="2185" y="1155"/>
                  <a:pt x="2118" y="1111"/>
                </a:cubicBezTo>
                <a:cubicBezTo>
                  <a:pt x="1689" y="825"/>
                  <a:pt x="234" y="0"/>
                  <a:pt x="70" y="1853"/>
                </a:cubicBezTo>
                <a:cubicBezTo>
                  <a:pt x="62" y="1932"/>
                  <a:pt x="48" y="1933"/>
                  <a:pt x="40" y="1854"/>
                </a:cubicBezTo>
                <a:cubicBezTo>
                  <a:pt x="13" y="1575"/>
                  <a:pt x="0" y="959"/>
                  <a:pt x="367" y="627"/>
                </a:cubicBezTo>
                <a:cubicBezTo>
                  <a:pt x="427" y="573"/>
                  <a:pt x="532" y="496"/>
                  <a:pt x="599" y="452"/>
                </a:cubicBezTo>
                <a:cubicBezTo>
                  <a:pt x="837" y="296"/>
                  <a:pt x="1436" y="28"/>
                  <a:pt x="2296" y="487"/>
                </a:cubicBezTo>
                <a:cubicBezTo>
                  <a:pt x="2367" y="525"/>
                  <a:pt x="2436" y="495"/>
                  <a:pt x="2453" y="417"/>
                </a:cubicBezTo>
                <a:lnTo>
                  <a:pt x="2513" y="135"/>
                </a:lnTo>
                <a:cubicBezTo>
                  <a:pt x="2529" y="56"/>
                  <a:pt x="2576" y="48"/>
                  <a:pt x="2618" y="117"/>
                </a:cubicBezTo>
                <a:lnTo>
                  <a:pt x="3323" y="1284"/>
                </a:lnTo>
                <a:cubicBezTo>
                  <a:pt x="3365" y="1353"/>
                  <a:pt x="3335" y="1422"/>
                  <a:pt x="3256" y="1439"/>
                </a:cubicBezTo>
                <a:lnTo>
                  <a:pt x="2158" y="1676"/>
                </a:lnTo>
                <a:cubicBezTo>
                  <a:pt x="2080" y="1693"/>
                  <a:pt x="2046" y="1649"/>
                  <a:pt x="2080" y="1576"/>
                </a:cubicBezTo>
                <a:close/>
                <a:moveTo>
                  <a:pt x="3178" y="3024"/>
                </a:moveTo>
                <a:cubicBezTo>
                  <a:pt x="2940" y="3180"/>
                  <a:pt x="2341" y="3448"/>
                  <a:pt x="1480" y="2989"/>
                </a:cubicBezTo>
                <a:cubicBezTo>
                  <a:pt x="1410" y="2952"/>
                  <a:pt x="1333" y="2979"/>
                  <a:pt x="1307" y="3055"/>
                </a:cubicBezTo>
                <a:lnTo>
                  <a:pt x="1234" y="3268"/>
                </a:lnTo>
                <a:cubicBezTo>
                  <a:pt x="1208" y="3344"/>
                  <a:pt x="1157" y="3348"/>
                  <a:pt x="1120" y="3277"/>
                </a:cubicBezTo>
                <a:lnTo>
                  <a:pt x="556" y="2204"/>
                </a:lnTo>
                <a:cubicBezTo>
                  <a:pt x="519" y="2133"/>
                  <a:pt x="551" y="2057"/>
                  <a:pt x="628" y="2033"/>
                </a:cubicBezTo>
                <a:lnTo>
                  <a:pt x="1559" y="1749"/>
                </a:lnTo>
                <a:cubicBezTo>
                  <a:pt x="1635" y="1726"/>
                  <a:pt x="1680" y="1769"/>
                  <a:pt x="1659" y="1847"/>
                </a:cubicBezTo>
                <a:cubicBezTo>
                  <a:pt x="1635" y="1933"/>
                  <a:pt x="1604" y="2046"/>
                  <a:pt x="1578" y="2142"/>
                </a:cubicBezTo>
                <a:cubicBezTo>
                  <a:pt x="1557" y="2220"/>
                  <a:pt x="1593" y="2320"/>
                  <a:pt x="1660" y="2363"/>
                </a:cubicBezTo>
                <a:cubicBezTo>
                  <a:pt x="2094" y="2640"/>
                  <a:pt x="3564" y="3434"/>
                  <a:pt x="3724" y="1608"/>
                </a:cubicBezTo>
                <a:cubicBezTo>
                  <a:pt x="3731" y="1528"/>
                  <a:pt x="3744" y="1528"/>
                  <a:pt x="3750" y="1607"/>
                </a:cubicBezTo>
                <a:cubicBezTo>
                  <a:pt x="3774" y="1889"/>
                  <a:pt x="3780" y="2516"/>
                  <a:pt x="3409" y="2850"/>
                </a:cubicBezTo>
                <a:cubicBezTo>
                  <a:pt x="3350" y="2904"/>
                  <a:pt x="3245" y="2981"/>
                  <a:pt x="3178" y="3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文本框 3"/>
          <p:cNvSpPr txBox="1"/>
          <p:nvPr/>
        </p:nvSpPr>
        <p:spPr>
          <a:xfrm>
            <a:off x="8000645" y="90375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左右推拉黑板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D9727C1-9D10-4531-9722-8313505A5082}"/>
              </a:ext>
            </a:extLst>
          </p:cNvPr>
          <p:cNvSpPr/>
          <p:nvPr/>
        </p:nvSpPr>
        <p:spPr>
          <a:xfrm>
            <a:off x="2528" y="-78306"/>
            <a:ext cx="3014992" cy="830997"/>
          </a:xfrm>
          <a:prstGeom prst="rect">
            <a:avLst/>
          </a:prstGeom>
        </p:spPr>
        <p:txBody>
          <a:bodyPr wrap="square" tIns="0" anchor="ctr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汉仪旗黑-70S" panose="00020600040101010101" pitchFamily="18" charset="-122"/>
                <a:ea typeface="汉仪旗黑-70S" panose="00020600040101010101" pitchFamily="18" charset="-122"/>
              </a:rPr>
              <a:t>雨课堂翻页笔</a:t>
            </a:r>
            <a:endParaRPr lang="en-US" altLang="zh-CN" sz="3200" b="1" dirty="0">
              <a:solidFill>
                <a:schemeClr val="bg1"/>
              </a:solidFill>
              <a:latin typeface="汉仪旗黑-70S" panose="00020600040101010101" pitchFamily="18" charset="-122"/>
              <a:ea typeface="汉仪旗黑-70S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5289B02-852E-4F2D-846A-022AE7CA4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" y="1426974"/>
            <a:ext cx="12192000" cy="470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0308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11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11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111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111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1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8992</TotalTime>
  <Words>381</Words>
  <Application>Microsoft Office PowerPoint</Application>
  <PresentationFormat>宽屏</PresentationFormat>
  <Paragraphs>56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等线</vt:lpstr>
      <vt:lpstr>方正兰亭黑简体</vt:lpstr>
      <vt:lpstr>汉仪旗黑-40S</vt:lpstr>
      <vt:lpstr>汉仪旗黑-50S</vt:lpstr>
      <vt:lpstr>汉仪旗黑-70S</vt:lpstr>
      <vt:lpstr>汉仪旗黑-75W</vt:lpstr>
      <vt:lpstr>微软雅黑</vt:lpstr>
      <vt:lpstr>微软雅黑</vt:lpstr>
      <vt:lpstr>Arial</vt:lpstr>
      <vt:lpstr>Calibri</vt:lpstr>
      <vt:lpstr>1111</vt:lpstr>
      <vt:lpstr>1_1111</vt:lpstr>
      <vt:lpstr>2_1111</vt:lpstr>
      <vt:lpstr>3_1111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张建</cp:lastModifiedBy>
  <cp:revision>1518</cp:revision>
  <dcterms:created xsi:type="dcterms:W3CDTF">2017-10-07T07:56:00Z</dcterms:created>
  <dcterms:modified xsi:type="dcterms:W3CDTF">2020-09-10T14:42:23Z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